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71" r:id="rId2"/>
    <p:sldId id="256" r:id="rId3"/>
    <p:sldId id="331" r:id="rId4"/>
    <p:sldId id="275" r:id="rId5"/>
    <p:sldId id="327" r:id="rId6"/>
    <p:sldId id="276" r:id="rId7"/>
    <p:sldId id="295" r:id="rId8"/>
    <p:sldId id="326" r:id="rId9"/>
    <p:sldId id="282" r:id="rId10"/>
    <p:sldId id="283" r:id="rId11"/>
    <p:sldId id="299" r:id="rId12"/>
    <p:sldId id="325" r:id="rId13"/>
    <p:sldId id="330" r:id="rId14"/>
    <p:sldId id="277" r:id="rId15"/>
    <p:sldId id="301" r:id="rId16"/>
    <p:sldId id="316" r:id="rId17"/>
    <p:sldId id="324" r:id="rId18"/>
    <p:sldId id="288" r:id="rId19"/>
    <p:sldId id="298" r:id="rId20"/>
    <p:sldId id="303" r:id="rId21"/>
    <p:sldId id="307" r:id="rId22"/>
    <p:sldId id="306" r:id="rId23"/>
    <p:sldId id="281" r:id="rId24"/>
    <p:sldId id="308" r:id="rId25"/>
    <p:sldId id="309" r:id="rId26"/>
    <p:sldId id="310" r:id="rId27"/>
    <p:sldId id="305" r:id="rId28"/>
    <p:sldId id="311" r:id="rId29"/>
    <p:sldId id="312" r:id="rId30"/>
    <p:sldId id="315" r:id="rId31"/>
    <p:sldId id="317" r:id="rId32"/>
    <p:sldId id="292" r:id="rId33"/>
    <p:sldId id="318" r:id="rId34"/>
    <p:sldId id="304" r:id="rId35"/>
    <p:sldId id="319" r:id="rId36"/>
    <p:sldId id="300" r:id="rId37"/>
    <p:sldId id="320" r:id="rId38"/>
    <p:sldId id="322" r:id="rId39"/>
    <p:sldId id="258" r:id="rId40"/>
    <p:sldId id="323" r:id="rId41"/>
    <p:sldId id="302" r:id="rId42"/>
    <p:sldId id="314" r:id="rId43"/>
    <p:sldId id="328" r:id="rId44"/>
    <p:sldId id="321" r:id="rId45"/>
    <p:sldId id="294" r:id="rId46"/>
    <p:sldId id="329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D62A2CE5-7C22-4491-B806-350DAF72696A}">
          <p14:sldIdLst>
            <p14:sldId id="271"/>
            <p14:sldId id="256"/>
            <p14:sldId id="331"/>
          </p14:sldIdLst>
        </p14:section>
        <p14:section name="목차" id="{0841B939-05A9-4DA6-9B9E-95BB1FFEB37F}">
          <p14:sldIdLst>
            <p14:sldId id="275"/>
          </p14:sldIdLst>
        </p14:section>
        <p14:section name="01.프로젝트 배경" id="{7C5BC1E0-2469-4B9B-9EDD-34E25BFEB10F}">
          <p14:sldIdLst>
            <p14:sldId id="327"/>
            <p14:sldId id="276"/>
            <p14:sldId id="295"/>
          </p14:sldIdLst>
        </p14:section>
        <p14:section name="02.문제 정의" id="{9A19895C-25BC-4832-BFFA-CC06519FB730}">
          <p14:sldIdLst>
            <p14:sldId id="326"/>
            <p14:sldId id="282"/>
            <p14:sldId id="283"/>
            <p14:sldId id="299"/>
          </p14:sldIdLst>
        </p14:section>
        <p14:section name="03.솔루션" id="{B093E8A5-1912-4ADC-A2A4-7B33DF1DE472}">
          <p14:sldIdLst>
            <p14:sldId id="325"/>
            <p14:sldId id="330"/>
            <p14:sldId id="277"/>
            <p14:sldId id="301"/>
            <p14:sldId id="316"/>
          </p14:sldIdLst>
        </p14:section>
        <p14:section name="04.데이터 전처리" id="{5D9C3DED-3299-494B-818D-95FB78D325F5}">
          <p14:sldIdLst>
            <p14:sldId id="324"/>
            <p14:sldId id="288"/>
            <p14:sldId id="298"/>
            <p14:sldId id="303"/>
            <p14:sldId id="307"/>
            <p14:sldId id="306"/>
            <p14:sldId id="281"/>
            <p14:sldId id="308"/>
            <p14:sldId id="309"/>
            <p14:sldId id="310"/>
            <p14:sldId id="305"/>
            <p14:sldId id="311"/>
            <p14:sldId id="312"/>
            <p14:sldId id="315"/>
          </p14:sldIdLst>
        </p14:section>
        <p14:section name="05. 모델링" id="{C2214654-DDF0-4725-B580-AAF516C0F4A1}">
          <p14:sldIdLst>
            <p14:sldId id="317"/>
            <p14:sldId id="292"/>
            <p14:sldId id="318"/>
            <p14:sldId id="304"/>
            <p14:sldId id="319"/>
            <p14:sldId id="300"/>
            <p14:sldId id="320"/>
          </p14:sldIdLst>
        </p14:section>
        <p14:section name="06. 경쟁사 분석" id="{95325625-35C9-4D4F-A778-475EDBC9CEE7}">
          <p14:sldIdLst>
            <p14:sldId id="322"/>
            <p14:sldId id="258"/>
          </p14:sldIdLst>
        </p14:section>
        <p14:section name="07.기대 효과" id="{88998B38-5D63-408C-948E-D197ACD52A75}">
          <p14:sldIdLst>
            <p14:sldId id="323"/>
            <p14:sldId id="302"/>
          </p14:sldIdLst>
        </p14:section>
        <p14:section name="08. 시연" id="{8B376DB5-5139-44FF-9413-D5E76C7B9559}">
          <p14:sldIdLst>
            <p14:sldId id="314"/>
          </p14:sldIdLst>
        </p14:section>
        <p14:section name="감사 인사" id="{452B795A-15DC-472B-8BAD-03FA471AF612}">
          <p14:sldIdLst>
            <p14:sldId id="328"/>
            <p14:sldId id="321"/>
            <p14:sldId id="294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2B7"/>
    <a:srgbClr val="9B5729"/>
    <a:srgbClr val="FFFF99"/>
    <a:srgbClr val="CC0000"/>
    <a:srgbClr val="3F3D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BA7B6-D2F3-B5AA-08AC-0784F3DCD0FC}" v="2" dt="2022-09-05T02:35:16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5119" autoAdjust="0"/>
  </p:normalViewPr>
  <p:slideViewPr>
    <p:cSldViewPr>
      <p:cViewPr varScale="1">
        <p:scale>
          <a:sx n="42" d="100"/>
          <a:sy n="42" d="100"/>
        </p:scale>
        <p:origin x="784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아영" userId="S::minay0715@o365.yonsei.ac.kr::25949cd2-d2ac-42d1-af62-8a9cf39a1ccd" providerId="AD" clId="Web-{1C5BA7B6-D2F3-B5AA-08AC-0784F3DCD0FC}"/>
    <pc:docChg chg="addSld delSld modSection">
      <pc:chgData name="민아영" userId="S::minay0715@o365.yonsei.ac.kr::25949cd2-d2ac-42d1-af62-8a9cf39a1ccd" providerId="AD" clId="Web-{1C5BA7B6-D2F3-B5AA-08AC-0784F3DCD0FC}" dt="2022-09-05T02:35:16.108" v="1"/>
      <pc:docMkLst>
        <pc:docMk/>
      </pc:docMkLst>
      <pc:sldChg chg="del">
        <pc:chgData name="민아영" userId="S::minay0715@o365.yonsei.ac.kr::25949cd2-d2ac-42d1-af62-8a9cf39a1ccd" providerId="AD" clId="Web-{1C5BA7B6-D2F3-B5AA-08AC-0784F3DCD0FC}" dt="2022-09-05T02:35:16.108" v="1"/>
        <pc:sldMkLst>
          <pc:docMk/>
          <pc:sldMk cId="0" sldId="257"/>
        </pc:sldMkLst>
      </pc:sldChg>
      <pc:sldChg chg="add">
        <pc:chgData name="민아영" userId="S::minay0715@o365.yonsei.ac.kr::25949cd2-d2ac-42d1-af62-8a9cf39a1ccd" providerId="AD" clId="Web-{1C5BA7B6-D2F3-B5AA-08AC-0784F3DCD0FC}" dt="2022-09-05T02:35:07.310" v="0"/>
        <pc:sldMkLst>
          <pc:docMk/>
          <pc:sldMk cId="2744931729" sldId="33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11422A-1FE1-488F-AB8C-A3B67A56C170}" type="doc">
      <dgm:prSet loTypeId="urn:microsoft.com/office/officeart/2005/8/layout/vList5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FD9FA408-2716-4BF9-B44A-81AA039D7B0C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해시태그</a:t>
          </a:r>
        </a:p>
      </dgm:t>
    </dgm:pt>
    <dgm:pt modelId="{085A3280-52E4-45F5-A41D-668F318067FF}" type="parTrans" cxnId="{2E9B0900-97B9-4543-B1DE-A278CB9CD7C2}">
      <dgm:prSet/>
      <dgm:spPr/>
      <dgm:t>
        <a:bodyPr/>
        <a:lstStyle/>
        <a:p>
          <a:pPr latinLnBrk="1"/>
          <a:endParaRPr lang="ko-KR" altLang="en-US"/>
        </a:p>
      </dgm:t>
    </dgm:pt>
    <dgm:pt modelId="{15AACB43-EAEE-43CD-8D03-0AD22E830718}" type="sibTrans" cxnId="{2E9B0900-97B9-4543-B1DE-A278CB9CD7C2}">
      <dgm:prSet/>
      <dgm:spPr/>
      <dgm:t>
        <a:bodyPr/>
        <a:lstStyle/>
        <a:p>
          <a:pPr latinLnBrk="1"/>
          <a:endParaRPr lang="ko-KR" altLang="en-US"/>
        </a:p>
      </dgm:t>
    </dgm:pt>
    <dgm:pt modelId="{F071091D-D8B3-472F-B92A-0A7C279E475C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북한산 국립공원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운동스타그램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등산스타그램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산스타그램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5C5C8A50-A6CC-4C82-BBDE-47B770F1AA80}" type="parTrans" cxnId="{F202A274-533D-4667-8577-BF593F5B336E}">
      <dgm:prSet/>
      <dgm:spPr/>
      <dgm:t>
        <a:bodyPr/>
        <a:lstStyle/>
        <a:p>
          <a:pPr latinLnBrk="1"/>
          <a:endParaRPr lang="ko-KR" altLang="en-US"/>
        </a:p>
      </dgm:t>
    </dgm:pt>
    <dgm:pt modelId="{C98081DB-F558-4764-B070-9C14EFF4D0E3}" type="sibTrans" cxnId="{F202A274-533D-4667-8577-BF593F5B336E}">
      <dgm:prSet/>
      <dgm:spPr/>
      <dgm:t>
        <a:bodyPr/>
        <a:lstStyle/>
        <a:p>
          <a:pPr latinLnBrk="1"/>
          <a:endParaRPr lang="ko-KR" altLang="en-US"/>
        </a:p>
      </dgm:t>
    </dgm:pt>
    <dgm:pt modelId="{3C8A9EC7-98FC-4901-9BDF-4EBC2F0A97ED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인기 정상</a:t>
          </a:r>
        </a:p>
      </dgm:t>
    </dgm:pt>
    <dgm:pt modelId="{7CDCF55A-15D2-4D6E-9E1B-B9EAA6237687}" type="parTrans" cxnId="{B42BBD46-0692-4102-9199-34BFF5F2F5F2}">
      <dgm:prSet/>
      <dgm:spPr/>
      <dgm:t>
        <a:bodyPr/>
        <a:lstStyle/>
        <a:p>
          <a:pPr latinLnBrk="1"/>
          <a:endParaRPr lang="ko-KR" altLang="en-US"/>
        </a:p>
      </dgm:t>
    </dgm:pt>
    <dgm:pt modelId="{D3B7703F-C1FC-4634-94F3-91F1C91502DB}" type="sibTrans" cxnId="{B42BBD46-0692-4102-9199-34BFF5F2F5F2}">
      <dgm:prSet/>
      <dgm:spPr/>
      <dgm:t>
        <a:bodyPr/>
        <a:lstStyle/>
        <a:p>
          <a:pPr latinLnBrk="1"/>
          <a:endParaRPr lang="ko-KR" altLang="en-US"/>
        </a:p>
      </dgm:t>
    </dgm:pt>
    <dgm:pt modelId="{2C31347E-3F99-4BCE-808E-7DE1E9EE887A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백운대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자운봉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인수봉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비봉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만경대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향로봉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만장봉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족두리봉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D505BC94-D70B-493D-92C6-7A19819EA80B}" type="parTrans" cxnId="{2943FA1A-F25C-43E6-A208-A5377C991EF4}">
      <dgm:prSet/>
      <dgm:spPr/>
      <dgm:t>
        <a:bodyPr/>
        <a:lstStyle/>
        <a:p>
          <a:pPr latinLnBrk="1"/>
          <a:endParaRPr lang="ko-KR" altLang="en-US"/>
        </a:p>
      </dgm:t>
    </dgm:pt>
    <dgm:pt modelId="{315A7B9B-1EF8-4896-AF62-47FCA226B366}" type="sibTrans" cxnId="{2943FA1A-F25C-43E6-A208-A5377C991EF4}">
      <dgm:prSet/>
      <dgm:spPr/>
      <dgm:t>
        <a:bodyPr/>
        <a:lstStyle/>
        <a:p>
          <a:pPr latinLnBrk="1"/>
          <a:endParaRPr lang="ko-KR" altLang="en-US"/>
        </a:p>
      </dgm:t>
    </dgm:pt>
    <dgm:pt modelId="{C33CDD67-B6D0-4F43-B01B-1B1EBFA70EBC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인기 경관</a:t>
          </a:r>
        </a:p>
      </dgm:t>
    </dgm:pt>
    <dgm:pt modelId="{C0138DEE-8AC7-4CCC-A3F0-62A2C94EC558}" type="parTrans" cxnId="{9BDD877C-F5EA-425A-A431-2124D5699BBC}">
      <dgm:prSet/>
      <dgm:spPr/>
      <dgm:t>
        <a:bodyPr/>
        <a:lstStyle/>
        <a:p>
          <a:pPr latinLnBrk="1"/>
          <a:endParaRPr lang="ko-KR" altLang="en-US"/>
        </a:p>
      </dgm:t>
    </dgm:pt>
    <dgm:pt modelId="{C99F904A-43B6-454A-9BE8-A57EC58D770B}" type="sibTrans" cxnId="{9BDD877C-F5EA-425A-A431-2124D5699BBC}">
      <dgm:prSet/>
      <dgm:spPr/>
      <dgm:t>
        <a:bodyPr/>
        <a:lstStyle/>
        <a:p>
          <a:pPr latinLnBrk="1"/>
          <a:endParaRPr lang="ko-KR" altLang="en-US"/>
        </a:p>
      </dgm:t>
    </dgm:pt>
    <dgm:pt modelId="{552D0ACF-166E-4014-9442-FE14D673A428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송추 계곡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사패산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사모바위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의상능선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숨은벽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대동문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북한산성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90E00EAD-8A00-49DC-A040-B213B6995B16}" type="parTrans" cxnId="{B2D1CD13-6B15-4A41-A4E7-4242D60E6468}">
      <dgm:prSet/>
      <dgm:spPr/>
      <dgm:t>
        <a:bodyPr/>
        <a:lstStyle/>
        <a:p>
          <a:pPr latinLnBrk="1"/>
          <a:endParaRPr lang="ko-KR" altLang="en-US"/>
        </a:p>
      </dgm:t>
    </dgm:pt>
    <dgm:pt modelId="{6AECF125-3ACA-4B59-86BB-2A6F92440A8B}" type="sibTrans" cxnId="{B2D1CD13-6B15-4A41-A4E7-4242D60E6468}">
      <dgm:prSet/>
      <dgm:spPr/>
      <dgm:t>
        <a:bodyPr/>
        <a:lstStyle/>
        <a:p>
          <a:pPr latinLnBrk="1"/>
          <a:endParaRPr lang="ko-KR" altLang="en-US"/>
        </a:p>
      </dgm:t>
    </dgm:pt>
    <dgm:pt modelId="{5322D68E-3357-4D7E-B057-3E3EF7AFB942}">
      <dgm:prSet phldrT="[텍스트]" custT="1"/>
      <dgm:spPr/>
      <dgm:t>
        <a:bodyPr/>
        <a:lstStyle/>
        <a:p>
          <a:pPr latinLnBrk="1"/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등산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풍경 사진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혼산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주말등산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운동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백패킹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블랙야크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레깅스</a:t>
          </a:r>
          <a:r>
            <a:rPr lang="en-US" altLang="ko-KR" sz="2000" b="1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 </a:t>
          </a:r>
          <a:endParaRPr lang="ko-KR" altLang="en-US" sz="20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gm:t>
    </dgm:pt>
    <dgm:pt modelId="{45032D70-F74B-4A8C-9465-EFDEE11D12B2}" type="parTrans" cxnId="{8E483E39-89A8-41A8-8B57-AAAF291CE4BC}">
      <dgm:prSet/>
      <dgm:spPr/>
      <dgm:t>
        <a:bodyPr/>
        <a:lstStyle/>
        <a:p>
          <a:pPr latinLnBrk="1"/>
          <a:endParaRPr lang="ko-KR" altLang="en-US"/>
        </a:p>
      </dgm:t>
    </dgm:pt>
    <dgm:pt modelId="{95790DAA-9AC3-4E49-90B4-7752753CEE41}" type="sibTrans" cxnId="{8E483E39-89A8-41A8-8B57-AAAF291CE4BC}">
      <dgm:prSet/>
      <dgm:spPr/>
      <dgm:t>
        <a:bodyPr/>
        <a:lstStyle/>
        <a:p>
          <a:pPr latinLnBrk="1"/>
          <a:endParaRPr lang="ko-KR" altLang="en-US"/>
        </a:p>
      </dgm:t>
    </dgm:pt>
    <dgm:pt modelId="{3E1703DF-B74D-4139-9122-3BA5FD2F4799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취미</a:t>
          </a:r>
          <a:r>
            <a: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&amp;</a:t>
          </a:r>
          <a:r>
            <a: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패션</a:t>
          </a:r>
        </a:p>
      </dgm:t>
    </dgm:pt>
    <dgm:pt modelId="{075D46C1-9634-4143-8195-62ECFB73B553}" type="parTrans" cxnId="{77F417E7-EEDD-4253-A324-353630F432C2}">
      <dgm:prSet/>
      <dgm:spPr/>
      <dgm:t>
        <a:bodyPr/>
        <a:lstStyle/>
        <a:p>
          <a:pPr latinLnBrk="1"/>
          <a:endParaRPr lang="ko-KR" altLang="en-US"/>
        </a:p>
      </dgm:t>
    </dgm:pt>
    <dgm:pt modelId="{4B6FFEC4-8EE0-4EC2-9076-3D7648A8AFC9}" type="sibTrans" cxnId="{77F417E7-EEDD-4253-A324-353630F432C2}">
      <dgm:prSet/>
      <dgm:spPr/>
      <dgm:t>
        <a:bodyPr/>
        <a:lstStyle/>
        <a:p>
          <a:pPr latinLnBrk="1"/>
          <a:endParaRPr lang="ko-KR" altLang="en-US"/>
        </a:p>
      </dgm:t>
    </dgm:pt>
    <dgm:pt modelId="{C41C83B8-B3B6-43A2-B031-EBE915C2523C}" type="pres">
      <dgm:prSet presAssocID="{5911422A-1FE1-488F-AB8C-A3B67A56C170}" presName="Name0" presStyleCnt="0">
        <dgm:presLayoutVars>
          <dgm:dir/>
          <dgm:animLvl val="lvl"/>
          <dgm:resizeHandles val="exact"/>
        </dgm:presLayoutVars>
      </dgm:prSet>
      <dgm:spPr/>
    </dgm:pt>
    <dgm:pt modelId="{B6B4C6D6-882B-437A-BE91-6033484ED3FF}" type="pres">
      <dgm:prSet presAssocID="{FD9FA408-2716-4BF9-B44A-81AA039D7B0C}" presName="linNode" presStyleCnt="0"/>
      <dgm:spPr/>
    </dgm:pt>
    <dgm:pt modelId="{7E6B6A36-10CD-4CD4-B175-A56FF053CB9B}" type="pres">
      <dgm:prSet presAssocID="{FD9FA408-2716-4BF9-B44A-81AA039D7B0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18EB16D-97BF-4301-8B87-32865D32FC5D}" type="pres">
      <dgm:prSet presAssocID="{FD9FA408-2716-4BF9-B44A-81AA039D7B0C}" presName="descendantText" presStyleLbl="alignAccFollowNode1" presStyleIdx="0" presStyleCnt="4">
        <dgm:presLayoutVars>
          <dgm:bulletEnabled val="1"/>
        </dgm:presLayoutVars>
      </dgm:prSet>
      <dgm:spPr/>
    </dgm:pt>
    <dgm:pt modelId="{9F81BAA5-63CA-47C9-8C8B-6F80A2989334}" type="pres">
      <dgm:prSet presAssocID="{15AACB43-EAEE-43CD-8D03-0AD22E830718}" presName="sp" presStyleCnt="0"/>
      <dgm:spPr/>
    </dgm:pt>
    <dgm:pt modelId="{83311BA0-87C9-46EF-B698-AF37E4BCEC09}" type="pres">
      <dgm:prSet presAssocID="{3C8A9EC7-98FC-4901-9BDF-4EBC2F0A97ED}" presName="linNode" presStyleCnt="0"/>
      <dgm:spPr/>
    </dgm:pt>
    <dgm:pt modelId="{1A164358-399A-4688-A609-CEE0EA9BCE81}" type="pres">
      <dgm:prSet presAssocID="{3C8A9EC7-98FC-4901-9BDF-4EBC2F0A97E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107ECDC-7C53-49D0-8176-BC0794EFA632}" type="pres">
      <dgm:prSet presAssocID="{3C8A9EC7-98FC-4901-9BDF-4EBC2F0A97ED}" presName="descendantText" presStyleLbl="alignAccFollowNode1" presStyleIdx="1" presStyleCnt="4">
        <dgm:presLayoutVars>
          <dgm:bulletEnabled val="1"/>
        </dgm:presLayoutVars>
      </dgm:prSet>
      <dgm:spPr/>
    </dgm:pt>
    <dgm:pt modelId="{5C050D63-1428-4EA4-BDB4-5D12512468AF}" type="pres">
      <dgm:prSet presAssocID="{D3B7703F-C1FC-4634-94F3-91F1C91502DB}" presName="sp" presStyleCnt="0"/>
      <dgm:spPr/>
    </dgm:pt>
    <dgm:pt modelId="{916D57DC-CCB9-45B2-BA31-5F6EB2C51663}" type="pres">
      <dgm:prSet presAssocID="{C33CDD67-B6D0-4F43-B01B-1B1EBFA70EBC}" presName="linNode" presStyleCnt="0"/>
      <dgm:spPr/>
    </dgm:pt>
    <dgm:pt modelId="{CDF5DF8F-988B-4CCE-8F1D-53F1E069B5DE}" type="pres">
      <dgm:prSet presAssocID="{C33CDD67-B6D0-4F43-B01B-1B1EBFA70EB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F9E75118-A233-4CA7-99AC-2253AB90B68D}" type="pres">
      <dgm:prSet presAssocID="{C33CDD67-B6D0-4F43-B01B-1B1EBFA70EBC}" presName="descendantText" presStyleLbl="alignAccFollowNode1" presStyleIdx="2" presStyleCnt="4">
        <dgm:presLayoutVars>
          <dgm:bulletEnabled val="1"/>
        </dgm:presLayoutVars>
      </dgm:prSet>
      <dgm:spPr/>
    </dgm:pt>
    <dgm:pt modelId="{C23C06E5-6016-4B9D-A5E3-FC9DE0F2B622}" type="pres">
      <dgm:prSet presAssocID="{C99F904A-43B6-454A-9BE8-A57EC58D770B}" presName="sp" presStyleCnt="0"/>
      <dgm:spPr/>
    </dgm:pt>
    <dgm:pt modelId="{DE61F730-5972-4D80-82F3-AED0D40125F5}" type="pres">
      <dgm:prSet presAssocID="{3E1703DF-B74D-4139-9122-3BA5FD2F4799}" presName="linNode" presStyleCnt="0"/>
      <dgm:spPr/>
    </dgm:pt>
    <dgm:pt modelId="{88D1A156-3AAE-4875-87FB-3C04C9E14B52}" type="pres">
      <dgm:prSet presAssocID="{3E1703DF-B74D-4139-9122-3BA5FD2F479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36FC99A0-050A-4BF0-BF0F-2BDBA9CC29A8}" type="pres">
      <dgm:prSet presAssocID="{3E1703DF-B74D-4139-9122-3BA5FD2F479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E9B0900-97B9-4543-B1DE-A278CB9CD7C2}" srcId="{5911422A-1FE1-488F-AB8C-A3B67A56C170}" destId="{FD9FA408-2716-4BF9-B44A-81AA039D7B0C}" srcOrd="0" destOrd="0" parTransId="{085A3280-52E4-45F5-A41D-668F318067FF}" sibTransId="{15AACB43-EAEE-43CD-8D03-0AD22E830718}"/>
    <dgm:cxn modelId="{31578011-C18C-4AD1-B167-3517A15116D9}" type="presOf" srcId="{3E1703DF-B74D-4139-9122-3BA5FD2F4799}" destId="{88D1A156-3AAE-4875-87FB-3C04C9E14B52}" srcOrd="0" destOrd="0" presId="urn:microsoft.com/office/officeart/2005/8/layout/vList5"/>
    <dgm:cxn modelId="{B2D1CD13-6B15-4A41-A4E7-4242D60E6468}" srcId="{C33CDD67-B6D0-4F43-B01B-1B1EBFA70EBC}" destId="{552D0ACF-166E-4014-9442-FE14D673A428}" srcOrd="0" destOrd="0" parTransId="{90E00EAD-8A00-49DC-A040-B213B6995B16}" sibTransId="{6AECF125-3ACA-4B59-86BB-2A6F92440A8B}"/>
    <dgm:cxn modelId="{2943FA1A-F25C-43E6-A208-A5377C991EF4}" srcId="{3C8A9EC7-98FC-4901-9BDF-4EBC2F0A97ED}" destId="{2C31347E-3F99-4BCE-808E-7DE1E9EE887A}" srcOrd="0" destOrd="0" parTransId="{D505BC94-D70B-493D-92C6-7A19819EA80B}" sibTransId="{315A7B9B-1EF8-4896-AF62-47FCA226B366}"/>
    <dgm:cxn modelId="{2D1B6E33-D7F0-4DBF-A641-6F8C2B533684}" type="presOf" srcId="{3C8A9EC7-98FC-4901-9BDF-4EBC2F0A97ED}" destId="{1A164358-399A-4688-A609-CEE0EA9BCE81}" srcOrd="0" destOrd="0" presId="urn:microsoft.com/office/officeart/2005/8/layout/vList5"/>
    <dgm:cxn modelId="{88607C34-7FDA-47C1-B45F-64A61A515942}" type="presOf" srcId="{552D0ACF-166E-4014-9442-FE14D673A428}" destId="{F9E75118-A233-4CA7-99AC-2253AB90B68D}" srcOrd="0" destOrd="0" presId="urn:microsoft.com/office/officeart/2005/8/layout/vList5"/>
    <dgm:cxn modelId="{8E483E39-89A8-41A8-8B57-AAAF291CE4BC}" srcId="{3E1703DF-B74D-4139-9122-3BA5FD2F4799}" destId="{5322D68E-3357-4D7E-B057-3E3EF7AFB942}" srcOrd="0" destOrd="0" parTransId="{45032D70-F74B-4A8C-9465-EFDEE11D12B2}" sibTransId="{95790DAA-9AC3-4E49-90B4-7752753CEE41}"/>
    <dgm:cxn modelId="{3287AA66-7AE0-45B4-BFA5-D4EDE897FD09}" type="presOf" srcId="{C33CDD67-B6D0-4F43-B01B-1B1EBFA70EBC}" destId="{CDF5DF8F-988B-4CCE-8F1D-53F1E069B5DE}" srcOrd="0" destOrd="0" presId="urn:microsoft.com/office/officeart/2005/8/layout/vList5"/>
    <dgm:cxn modelId="{B42BBD46-0692-4102-9199-34BFF5F2F5F2}" srcId="{5911422A-1FE1-488F-AB8C-A3B67A56C170}" destId="{3C8A9EC7-98FC-4901-9BDF-4EBC2F0A97ED}" srcOrd="1" destOrd="0" parTransId="{7CDCF55A-15D2-4D6E-9E1B-B9EAA6237687}" sibTransId="{D3B7703F-C1FC-4634-94F3-91F1C91502DB}"/>
    <dgm:cxn modelId="{3C99B567-CD68-4C05-AEC7-0F4636452EC5}" type="presOf" srcId="{2C31347E-3F99-4BCE-808E-7DE1E9EE887A}" destId="{2107ECDC-7C53-49D0-8176-BC0794EFA632}" srcOrd="0" destOrd="0" presId="urn:microsoft.com/office/officeart/2005/8/layout/vList5"/>
    <dgm:cxn modelId="{2C31C26E-A9F1-44A0-8019-0F751CFF4784}" type="presOf" srcId="{5322D68E-3357-4D7E-B057-3E3EF7AFB942}" destId="{36FC99A0-050A-4BF0-BF0F-2BDBA9CC29A8}" srcOrd="0" destOrd="0" presId="urn:microsoft.com/office/officeart/2005/8/layout/vList5"/>
    <dgm:cxn modelId="{F202A274-533D-4667-8577-BF593F5B336E}" srcId="{FD9FA408-2716-4BF9-B44A-81AA039D7B0C}" destId="{F071091D-D8B3-472F-B92A-0A7C279E475C}" srcOrd="0" destOrd="0" parTransId="{5C5C8A50-A6CC-4C82-BBDE-47B770F1AA80}" sibTransId="{C98081DB-F558-4764-B070-9C14EFF4D0E3}"/>
    <dgm:cxn modelId="{BEBD0479-BB7D-4146-9E56-B9E6E8D5AB2D}" type="presOf" srcId="{FD9FA408-2716-4BF9-B44A-81AA039D7B0C}" destId="{7E6B6A36-10CD-4CD4-B175-A56FF053CB9B}" srcOrd="0" destOrd="0" presId="urn:microsoft.com/office/officeart/2005/8/layout/vList5"/>
    <dgm:cxn modelId="{9BDD877C-F5EA-425A-A431-2124D5699BBC}" srcId="{5911422A-1FE1-488F-AB8C-A3B67A56C170}" destId="{C33CDD67-B6D0-4F43-B01B-1B1EBFA70EBC}" srcOrd="2" destOrd="0" parTransId="{C0138DEE-8AC7-4CCC-A3F0-62A2C94EC558}" sibTransId="{C99F904A-43B6-454A-9BE8-A57EC58D770B}"/>
    <dgm:cxn modelId="{BFE11FA2-19DE-40B9-9C74-D2D6B01A5895}" type="presOf" srcId="{5911422A-1FE1-488F-AB8C-A3B67A56C170}" destId="{C41C83B8-B3B6-43A2-B031-EBE915C2523C}" srcOrd="0" destOrd="0" presId="urn:microsoft.com/office/officeart/2005/8/layout/vList5"/>
    <dgm:cxn modelId="{4FAF77BA-37E5-45C7-82A2-3AC350971758}" type="presOf" srcId="{F071091D-D8B3-472F-B92A-0A7C279E475C}" destId="{018EB16D-97BF-4301-8B87-32865D32FC5D}" srcOrd="0" destOrd="0" presId="urn:microsoft.com/office/officeart/2005/8/layout/vList5"/>
    <dgm:cxn modelId="{77F417E7-EEDD-4253-A324-353630F432C2}" srcId="{5911422A-1FE1-488F-AB8C-A3B67A56C170}" destId="{3E1703DF-B74D-4139-9122-3BA5FD2F4799}" srcOrd="3" destOrd="0" parTransId="{075D46C1-9634-4143-8195-62ECFB73B553}" sibTransId="{4B6FFEC4-8EE0-4EC2-9076-3D7648A8AFC9}"/>
    <dgm:cxn modelId="{7B466A07-A23E-4C7E-B1C6-87CDD14C0323}" type="presParOf" srcId="{C41C83B8-B3B6-43A2-B031-EBE915C2523C}" destId="{B6B4C6D6-882B-437A-BE91-6033484ED3FF}" srcOrd="0" destOrd="0" presId="urn:microsoft.com/office/officeart/2005/8/layout/vList5"/>
    <dgm:cxn modelId="{AE426EF9-E58C-48FD-9080-1CFE18998E87}" type="presParOf" srcId="{B6B4C6D6-882B-437A-BE91-6033484ED3FF}" destId="{7E6B6A36-10CD-4CD4-B175-A56FF053CB9B}" srcOrd="0" destOrd="0" presId="urn:microsoft.com/office/officeart/2005/8/layout/vList5"/>
    <dgm:cxn modelId="{A9D5F461-9508-4997-BCF8-59F8CE9557E4}" type="presParOf" srcId="{B6B4C6D6-882B-437A-BE91-6033484ED3FF}" destId="{018EB16D-97BF-4301-8B87-32865D32FC5D}" srcOrd="1" destOrd="0" presId="urn:microsoft.com/office/officeart/2005/8/layout/vList5"/>
    <dgm:cxn modelId="{9F11FC95-42A5-49EA-86E7-C3716DACFAE8}" type="presParOf" srcId="{C41C83B8-B3B6-43A2-B031-EBE915C2523C}" destId="{9F81BAA5-63CA-47C9-8C8B-6F80A2989334}" srcOrd="1" destOrd="0" presId="urn:microsoft.com/office/officeart/2005/8/layout/vList5"/>
    <dgm:cxn modelId="{58C99856-2B83-4347-8C25-6AEAA1994839}" type="presParOf" srcId="{C41C83B8-B3B6-43A2-B031-EBE915C2523C}" destId="{83311BA0-87C9-46EF-B698-AF37E4BCEC09}" srcOrd="2" destOrd="0" presId="urn:microsoft.com/office/officeart/2005/8/layout/vList5"/>
    <dgm:cxn modelId="{5D8C7290-FE0F-44A0-AA1C-2B16C52C88AF}" type="presParOf" srcId="{83311BA0-87C9-46EF-B698-AF37E4BCEC09}" destId="{1A164358-399A-4688-A609-CEE0EA9BCE81}" srcOrd="0" destOrd="0" presId="urn:microsoft.com/office/officeart/2005/8/layout/vList5"/>
    <dgm:cxn modelId="{1F7607AC-4A07-49F8-8943-B12D32147446}" type="presParOf" srcId="{83311BA0-87C9-46EF-B698-AF37E4BCEC09}" destId="{2107ECDC-7C53-49D0-8176-BC0794EFA632}" srcOrd="1" destOrd="0" presId="urn:microsoft.com/office/officeart/2005/8/layout/vList5"/>
    <dgm:cxn modelId="{0B35E276-697D-40BA-8D4E-12B46BD5D14D}" type="presParOf" srcId="{C41C83B8-B3B6-43A2-B031-EBE915C2523C}" destId="{5C050D63-1428-4EA4-BDB4-5D12512468AF}" srcOrd="3" destOrd="0" presId="urn:microsoft.com/office/officeart/2005/8/layout/vList5"/>
    <dgm:cxn modelId="{D04AFEF0-E7B3-40FF-BFE5-748FF10559C2}" type="presParOf" srcId="{C41C83B8-B3B6-43A2-B031-EBE915C2523C}" destId="{916D57DC-CCB9-45B2-BA31-5F6EB2C51663}" srcOrd="4" destOrd="0" presId="urn:microsoft.com/office/officeart/2005/8/layout/vList5"/>
    <dgm:cxn modelId="{BFA18D94-DFB4-450B-9625-1BB4FC08FCDC}" type="presParOf" srcId="{916D57DC-CCB9-45B2-BA31-5F6EB2C51663}" destId="{CDF5DF8F-988B-4CCE-8F1D-53F1E069B5DE}" srcOrd="0" destOrd="0" presId="urn:microsoft.com/office/officeart/2005/8/layout/vList5"/>
    <dgm:cxn modelId="{B51B9B3B-9E54-431C-8194-5C56C3651A95}" type="presParOf" srcId="{916D57DC-CCB9-45B2-BA31-5F6EB2C51663}" destId="{F9E75118-A233-4CA7-99AC-2253AB90B68D}" srcOrd="1" destOrd="0" presId="urn:microsoft.com/office/officeart/2005/8/layout/vList5"/>
    <dgm:cxn modelId="{A6B131F2-6E98-4E3D-A913-DE1C3142EFC5}" type="presParOf" srcId="{C41C83B8-B3B6-43A2-B031-EBE915C2523C}" destId="{C23C06E5-6016-4B9D-A5E3-FC9DE0F2B622}" srcOrd="5" destOrd="0" presId="urn:microsoft.com/office/officeart/2005/8/layout/vList5"/>
    <dgm:cxn modelId="{5084BD00-738F-41CD-B192-DEBF71C2FA7E}" type="presParOf" srcId="{C41C83B8-B3B6-43A2-B031-EBE915C2523C}" destId="{DE61F730-5972-4D80-82F3-AED0D40125F5}" srcOrd="6" destOrd="0" presId="urn:microsoft.com/office/officeart/2005/8/layout/vList5"/>
    <dgm:cxn modelId="{9428D268-387D-43F0-8D04-770087CDE6BE}" type="presParOf" srcId="{DE61F730-5972-4D80-82F3-AED0D40125F5}" destId="{88D1A156-3AAE-4875-87FB-3C04C9E14B52}" srcOrd="0" destOrd="0" presId="urn:microsoft.com/office/officeart/2005/8/layout/vList5"/>
    <dgm:cxn modelId="{65645443-C80E-47F0-A02B-B31383C49D88}" type="presParOf" srcId="{DE61F730-5972-4D80-82F3-AED0D40125F5}" destId="{36FC99A0-050A-4BF0-BF0F-2BDBA9CC29A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EB16D-97BF-4301-8B87-32865D32FC5D}">
      <dsp:nvSpPr>
        <dsp:cNvPr id="0" name=""/>
        <dsp:cNvSpPr/>
      </dsp:nvSpPr>
      <dsp:spPr>
        <a:xfrm rot="5400000">
          <a:off x="4128710" y="-1450631"/>
          <a:ext cx="1254867" cy="447637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북한산 국립공원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운동스타그램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등산스타그램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산스타그램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 rot="-5400000">
        <a:off x="2517959" y="221378"/>
        <a:ext cx="4415112" cy="1132351"/>
      </dsp:txXfrm>
    </dsp:sp>
    <dsp:sp modelId="{7E6B6A36-10CD-4CD4-B175-A56FF053CB9B}">
      <dsp:nvSpPr>
        <dsp:cNvPr id="0" name=""/>
        <dsp:cNvSpPr/>
      </dsp:nvSpPr>
      <dsp:spPr>
        <a:xfrm>
          <a:off x="0" y="3261"/>
          <a:ext cx="2517958" cy="15685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해시태그</a:t>
          </a:r>
        </a:p>
      </dsp:txBody>
      <dsp:txXfrm>
        <a:off x="76572" y="79833"/>
        <a:ext cx="2364814" cy="1415440"/>
      </dsp:txXfrm>
    </dsp:sp>
    <dsp:sp modelId="{2107ECDC-7C53-49D0-8176-BC0794EFA632}">
      <dsp:nvSpPr>
        <dsp:cNvPr id="0" name=""/>
        <dsp:cNvSpPr/>
      </dsp:nvSpPr>
      <dsp:spPr>
        <a:xfrm rot="5400000">
          <a:off x="4128710" y="196381"/>
          <a:ext cx="1254867" cy="447637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백운대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자운봉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인수봉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비봉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만경대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향로봉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만장봉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족두리봉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 rot="-5400000">
        <a:off x="2517959" y="1868390"/>
        <a:ext cx="4415112" cy="1132351"/>
      </dsp:txXfrm>
    </dsp:sp>
    <dsp:sp modelId="{1A164358-399A-4688-A609-CEE0EA9BCE81}">
      <dsp:nvSpPr>
        <dsp:cNvPr id="0" name=""/>
        <dsp:cNvSpPr/>
      </dsp:nvSpPr>
      <dsp:spPr>
        <a:xfrm>
          <a:off x="0" y="1650274"/>
          <a:ext cx="2517958" cy="15685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인기 정상</a:t>
          </a:r>
        </a:p>
      </dsp:txBody>
      <dsp:txXfrm>
        <a:off x="76572" y="1726846"/>
        <a:ext cx="2364814" cy="1415440"/>
      </dsp:txXfrm>
    </dsp:sp>
    <dsp:sp modelId="{F9E75118-A233-4CA7-99AC-2253AB90B68D}">
      <dsp:nvSpPr>
        <dsp:cNvPr id="0" name=""/>
        <dsp:cNvSpPr/>
      </dsp:nvSpPr>
      <dsp:spPr>
        <a:xfrm rot="5400000">
          <a:off x="4128710" y="1843394"/>
          <a:ext cx="1254867" cy="447637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송추 계곡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사패산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사모바위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의상능선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숨은벽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대동문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북한산성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</a:t>
          </a:r>
          <a:endParaRPr lang="ko-KR" altLang="en-US" sz="20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 rot="-5400000">
        <a:off x="2517959" y="3515403"/>
        <a:ext cx="4415112" cy="1132351"/>
      </dsp:txXfrm>
    </dsp:sp>
    <dsp:sp modelId="{CDF5DF8F-988B-4CCE-8F1D-53F1E069B5DE}">
      <dsp:nvSpPr>
        <dsp:cNvPr id="0" name=""/>
        <dsp:cNvSpPr/>
      </dsp:nvSpPr>
      <dsp:spPr>
        <a:xfrm>
          <a:off x="0" y="3297288"/>
          <a:ext cx="2517958" cy="15685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인기 경관</a:t>
          </a:r>
        </a:p>
      </dsp:txBody>
      <dsp:txXfrm>
        <a:off x="76572" y="3373860"/>
        <a:ext cx="2364814" cy="1415440"/>
      </dsp:txXfrm>
    </dsp:sp>
    <dsp:sp modelId="{36FC99A0-050A-4BF0-BF0F-2BDBA9CC29A8}">
      <dsp:nvSpPr>
        <dsp:cNvPr id="0" name=""/>
        <dsp:cNvSpPr/>
      </dsp:nvSpPr>
      <dsp:spPr>
        <a:xfrm rot="5400000">
          <a:off x="4128710" y="3490408"/>
          <a:ext cx="1254867" cy="447637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등산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풍경 사진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혼산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주말등산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운동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백패킹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 err="1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블랙야크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, </a:t>
          </a:r>
          <a:r>
            <a:rPr lang="ko-KR" altLang="en-US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레깅스</a:t>
          </a:r>
          <a:r>
            <a:rPr lang="en-US" altLang="ko-KR" sz="2000" b="1" kern="1200" dirty="0">
              <a:solidFill>
                <a:schemeClr val="accent5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rPr>
            <a:t>… </a:t>
          </a:r>
          <a:endParaRPr lang="ko-KR" altLang="en-US" sz="2000" kern="1200" dirty="0">
            <a:latin typeface="나눔스퀘어_ac Bold" panose="020B0600000101010101" pitchFamily="50" charset="-127"/>
            <a:ea typeface="나눔스퀘어_ac Bold" panose="020B0600000101010101" pitchFamily="50" charset="-127"/>
          </a:endParaRPr>
        </a:p>
      </dsp:txBody>
      <dsp:txXfrm rot="-5400000">
        <a:off x="2517959" y="5162417"/>
        <a:ext cx="4415112" cy="1132351"/>
      </dsp:txXfrm>
    </dsp:sp>
    <dsp:sp modelId="{88D1A156-3AAE-4875-87FB-3C04C9E14B52}">
      <dsp:nvSpPr>
        <dsp:cNvPr id="0" name=""/>
        <dsp:cNvSpPr/>
      </dsp:nvSpPr>
      <dsp:spPr>
        <a:xfrm>
          <a:off x="0" y="4944301"/>
          <a:ext cx="2517958" cy="15685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취미</a:t>
          </a:r>
          <a:r>
            <a:rPr lang="en-US" altLang="ko-KR" sz="3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&amp;</a:t>
          </a:r>
          <a:r>
            <a:rPr lang="ko-KR" altLang="en-US" sz="3400" kern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rPr>
            <a:t>패션</a:t>
          </a:r>
        </a:p>
      </dsp:txBody>
      <dsp:txXfrm>
        <a:off x="76572" y="5020873"/>
        <a:ext cx="2364814" cy="1415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455FAC5-6747-49CB-9F41-D966CEAC04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003C42-704D-4B25-A270-F1A6602799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24F69-BB96-4493-88F7-AE3FEAFC4EB2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66C96F-4BF6-4540-BA11-E82D4F5B2B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291C1B-3A7C-42F2-A111-88CE5D02E9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82F2-6245-4E95-944F-7270F88A60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744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B4504-ED91-453B-8705-7A5648D0445A}" type="datetimeFigureOut">
              <a:rPr lang="ko-KR" altLang="en-US" smtClean="0"/>
              <a:t>2022-09-04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7A5B0-7661-4F08-83B0-CAF4E53890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765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1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57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94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6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EFD40-1D62-4881-9873-7E07C8CA591C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4CE0-F70B-4788-9E0F-9BFC2B7C17B6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5BC7-574D-49F7-BAE1-1881C5287683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3A6F-481C-4F35-9477-B7534152B8D1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35CB7-E654-4F6A-8613-AAC7668FC707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5F51-95B9-4BE7-A227-D2E28398D3FD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43E8-453E-4F21-95BB-E0CD9D76DCE1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B137-9E4B-4A39-9EEB-A98CECB3121C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1F716-94BF-4785-8802-F758DFDC0E6C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ACC4-1A06-4B19-A0DA-7F2706AFFC3C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DF8CF-4DCD-49D6-B2BA-BFF971B12545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B813-9396-4AE2-87DF-F80A2DF0D7F8}" type="datetime1">
              <a:rPr lang="en-US" altLang="ko-KR" smtClean="0"/>
              <a:t>9/4/2022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r>
              <a:rPr lang="en-US" dirty="0"/>
              <a:t> / 45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.png"/><Relationship Id="rId7" Type="http://schemas.openxmlformats.org/officeDocument/2006/relationships/image" Target="../media/image74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8.png"/><Relationship Id="rId7" Type="http://schemas.openxmlformats.org/officeDocument/2006/relationships/image" Target="../media/image83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jpeg"/><Relationship Id="rId5" Type="http://schemas.openxmlformats.org/officeDocument/2006/relationships/image" Target="../media/image10.png"/><Relationship Id="rId10" Type="http://schemas.openxmlformats.org/officeDocument/2006/relationships/image" Target="../media/image86.jpeg"/><Relationship Id="rId4" Type="http://schemas.openxmlformats.org/officeDocument/2006/relationships/image" Target="../media/image9.png"/><Relationship Id="rId9" Type="http://schemas.openxmlformats.org/officeDocument/2006/relationships/image" Target="../media/image8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9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8.png"/><Relationship Id="rId7" Type="http://schemas.openxmlformats.org/officeDocument/2006/relationships/image" Target="../media/image99.png"/><Relationship Id="rId12" Type="http://schemas.microsoft.com/office/2007/relationships/diagramDrawing" Target="../diagrams/drawing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0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9.png"/><Relationship Id="rId9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.png"/><Relationship Id="rId7" Type="http://schemas.openxmlformats.org/officeDocument/2006/relationships/image" Target="../media/image10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8.png"/><Relationship Id="rId7" Type="http://schemas.openxmlformats.org/officeDocument/2006/relationships/image" Target="../media/image10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.png"/><Relationship Id="rId7" Type="http://schemas.openxmlformats.org/officeDocument/2006/relationships/image" Target="../media/image10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8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.png"/><Relationship Id="rId10" Type="http://schemas.openxmlformats.org/officeDocument/2006/relationships/image" Target="../media/image114.png"/><Relationship Id="rId4" Type="http://schemas.openxmlformats.org/officeDocument/2006/relationships/image" Target="../media/image9.png"/><Relationship Id="rId9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2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8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0.png"/><Relationship Id="rId10" Type="http://schemas.openxmlformats.org/officeDocument/2006/relationships/image" Target="../media/image128.png"/><Relationship Id="rId4" Type="http://schemas.openxmlformats.org/officeDocument/2006/relationships/image" Target="../media/image9.png"/><Relationship Id="rId9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5.png"/><Relationship Id="rId3" Type="http://schemas.openxmlformats.org/officeDocument/2006/relationships/image" Target="../media/image8.png"/><Relationship Id="rId21" Type="http://schemas.openxmlformats.org/officeDocument/2006/relationships/image" Target="../media/image148.png"/><Relationship Id="rId7" Type="http://schemas.openxmlformats.org/officeDocument/2006/relationships/image" Target="../media/image135.svg"/><Relationship Id="rId12" Type="http://schemas.openxmlformats.org/officeDocument/2006/relationships/image" Target="../media/image140.png"/><Relationship Id="rId17" Type="http://schemas.microsoft.com/office/2007/relationships/hdphoto" Target="../media/hdphoto2.wdp"/><Relationship Id="rId2" Type="http://schemas.openxmlformats.org/officeDocument/2006/relationships/image" Target="../media/image61.png"/><Relationship Id="rId16" Type="http://schemas.openxmlformats.org/officeDocument/2006/relationships/image" Target="../media/image144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svg"/><Relationship Id="rId5" Type="http://schemas.openxmlformats.org/officeDocument/2006/relationships/image" Target="../media/image10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6.png"/><Relationship Id="rId4" Type="http://schemas.openxmlformats.org/officeDocument/2006/relationships/image" Target="../media/image9.png"/><Relationship Id="rId9" Type="http://schemas.openxmlformats.org/officeDocument/2006/relationships/image" Target="../media/image137.svg"/><Relationship Id="rId14" Type="http://schemas.openxmlformats.org/officeDocument/2006/relationships/image" Target="../media/image142.png"/><Relationship Id="rId22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1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10.png"/><Relationship Id="rId10" Type="http://schemas.openxmlformats.org/officeDocument/2006/relationships/image" Target="../media/image66.png"/><Relationship Id="rId4" Type="http://schemas.openxmlformats.org/officeDocument/2006/relationships/image" Target="../media/image9.pn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" y="9251370"/>
            <a:ext cx="18288000" cy="114889"/>
            <a:chOff x="-431267" y="9194250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194250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280" y="7374804"/>
            <a:ext cx="10295802" cy="7815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773" y="8585011"/>
            <a:ext cx="3158018" cy="6570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131" y="-218725"/>
            <a:ext cx="18306000" cy="5619209"/>
            <a:chOff x="-1084746" y="-218725"/>
            <a:chExt cx="20571429" cy="56192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84746" y="-218725"/>
              <a:ext cx="20571429" cy="56192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2385" y="5866185"/>
            <a:ext cx="5344813" cy="24380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269734"/>
            <a:ext cx="18285714" cy="2130751"/>
            <a:chOff x="0" y="3269734"/>
            <a:chExt cx="18285714" cy="2130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269734"/>
              <a:ext cx="18285714" cy="2130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77386" y="498158"/>
            <a:ext cx="3730942" cy="3730942"/>
            <a:chOff x="7601146" y="1049169"/>
            <a:chExt cx="3083423" cy="30834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76495" y="9344766"/>
            <a:ext cx="1420065" cy="737648"/>
            <a:chOff x="16341906" y="9314286"/>
            <a:chExt cx="1420065" cy="7376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07090" y="9446804"/>
            <a:ext cx="2321435" cy="706220"/>
            <a:chOff x="10808128" y="9432949"/>
            <a:chExt cx="2321435" cy="7062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38565" y="9529479"/>
            <a:ext cx="2492726" cy="572653"/>
            <a:chOff x="13521919" y="9515624"/>
            <a:chExt cx="2492726" cy="572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FC2140-52C9-411E-B4AC-EDAD494FC3A8}"/>
              </a:ext>
            </a:extLst>
          </p:cNvPr>
          <p:cNvSpPr txBox="1"/>
          <p:nvPr/>
        </p:nvSpPr>
        <p:spPr>
          <a:xfrm>
            <a:off x="250969" y="97155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Object 16">
            <a:extLst>
              <a:ext uri="{FF2B5EF4-FFF2-40B4-BE49-F238E27FC236}">
                <a16:creationId xmlns:a16="http://schemas.microsoft.com/office/drawing/2014/main" id="{1ED895FB-FEA3-4DA3-9E2F-24E5586EA8BC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3695701"/>
            <a:ext cx="17291719" cy="659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정의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5ED131-2507-41CD-8FC9-7525C5052854}"/>
              </a:ext>
            </a:extLst>
          </p:cNvPr>
          <p:cNvGrpSpPr/>
          <p:nvPr/>
        </p:nvGrpSpPr>
        <p:grpSpPr>
          <a:xfrm>
            <a:off x="1060375" y="2531319"/>
            <a:ext cx="7543800" cy="7448776"/>
            <a:chOff x="505929" y="1471628"/>
            <a:chExt cx="8305800" cy="65783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FFE647-ADD9-4EAA-BA6F-C24C49E2E760}"/>
                </a:ext>
              </a:extLst>
            </p:cNvPr>
            <p:cNvGrpSpPr/>
            <p:nvPr/>
          </p:nvGrpSpPr>
          <p:grpSpPr>
            <a:xfrm>
              <a:off x="789993" y="2237052"/>
              <a:ext cx="7737672" cy="5649648"/>
              <a:chOff x="890483" y="2412175"/>
              <a:chExt cx="7364461" cy="522498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1548D51-CC48-4CD9-A0ED-971A3E4B47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56"/>
              <a:stretch/>
            </p:blipFill>
            <p:spPr>
              <a:xfrm>
                <a:off x="4582719" y="2427761"/>
                <a:ext cx="3672225" cy="5193807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4DD6268-8805-4AAF-A6F0-1C8127A95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0483" y="2412175"/>
                <a:ext cx="3692236" cy="5224980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053D4F-BD7A-4D84-8085-AD6786AA2776}"/>
                </a:ext>
              </a:extLst>
            </p:cNvPr>
            <p:cNvSpPr/>
            <p:nvPr/>
          </p:nvSpPr>
          <p:spPr>
            <a:xfrm>
              <a:off x="505929" y="1885644"/>
              <a:ext cx="8305800" cy="6164304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6A77C52-DC7A-41E4-B9B4-A3C0A9B35C07}"/>
                </a:ext>
              </a:extLst>
            </p:cNvPr>
            <p:cNvSpPr/>
            <p:nvPr/>
          </p:nvSpPr>
          <p:spPr>
            <a:xfrm>
              <a:off x="2077172" y="1471628"/>
              <a:ext cx="5163312" cy="7654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8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북한산 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97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 탐방로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AA589C-4F87-4DAD-AE84-76A8F69432DB}"/>
              </a:ext>
            </a:extLst>
          </p:cNvPr>
          <p:cNvSpPr/>
          <p:nvPr/>
        </p:nvSpPr>
        <p:spPr>
          <a:xfrm>
            <a:off x="5824609" y="861075"/>
            <a:ext cx="6638782" cy="1307327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시간이 오래 걸리는</a:t>
            </a:r>
            <a:endParaRPr lang="en-US" altLang="ko-KR" sz="36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코스 계획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D4F5732-690C-4E04-B0A9-DE22348D02DA}"/>
              </a:ext>
            </a:extLst>
          </p:cNvPr>
          <p:cNvGrpSpPr/>
          <p:nvPr/>
        </p:nvGrpSpPr>
        <p:grpSpPr>
          <a:xfrm>
            <a:off x="9683826" y="2523699"/>
            <a:ext cx="7543799" cy="7456396"/>
            <a:chOff x="9683826" y="2594836"/>
            <a:chExt cx="7543799" cy="738525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52608709-6534-4542-9921-2A8AE018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4785" y="3778548"/>
              <a:ext cx="3582303" cy="599955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8B94A18-F587-4C03-8113-CC829AB9A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1944" y="3778548"/>
              <a:ext cx="3582303" cy="5999558"/>
            </a:xfrm>
            <a:prstGeom prst="rect">
              <a:avLst/>
            </a:prstGeom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CB1E381-5D64-4859-9582-CD01A1502241}"/>
                </a:ext>
              </a:extLst>
            </p:cNvPr>
            <p:cNvGrpSpPr/>
            <p:nvPr/>
          </p:nvGrpSpPr>
          <p:grpSpPr>
            <a:xfrm>
              <a:off x="9683826" y="2594836"/>
              <a:ext cx="7543799" cy="7385259"/>
              <a:chOff x="505929" y="1471628"/>
              <a:chExt cx="8305800" cy="657832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F1257F3-CA41-4964-9C04-C7F2257904EB}"/>
                  </a:ext>
                </a:extLst>
              </p:cNvPr>
              <p:cNvSpPr/>
              <p:nvPr/>
            </p:nvSpPr>
            <p:spPr>
              <a:xfrm>
                <a:off x="505929" y="1885644"/>
                <a:ext cx="8305800" cy="6164304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3F4C63B-02B4-4867-9229-859EAF814DE1}"/>
                  </a:ext>
                </a:extLst>
              </p:cNvPr>
              <p:cNvSpPr/>
              <p:nvPr/>
            </p:nvSpPr>
            <p:spPr>
              <a:xfrm>
                <a:off x="2077172" y="1471628"/>
                <a:ext cx="5163312" cy="76542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800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다른 사람의 코스 정보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F81A08D-CD2A-4BC9-B692-B5770EE636B3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55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정의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EE8791-E83C-4F71-877C-8E4F7CB5E5C3}"/>
              </a:ext>
            </a:extLst>
          </p:cNvPr>
          <p:cNvSpPr txBox="1"/>
          <p:nvPr/>
        </p:nvSpPr>
        <p:spPr>
          <a:xfrm>
            <a:off x="3329856" y="2332510"/>
            <a:ext cx="2709667" cy="6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&lt;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트랭글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UI&gt;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7171A1-F546-4769-946B-FAF9F44CBB7F}"/>
              </a:ext>
            </a:extLst>
          </p:cNvPr>
          <p:cNvSpPr txBox="1"/>
          <p:nvPr/>
        </p:nvSpPr>
        <p:spPr>
          <a:xfrm>
            <a:off x="11918808" y="2332510"/>
            <a:ext cx="3359608" cy="601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&lt;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올댓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스탬프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UI&gt;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1" name="화살표: 왼쪽/오른쪽 10">
            <a:extLst>
              <a:ext uri="{FF2B5EF4-FFF2-40B4-BE49-F238E27FC236}">
                <a16:creationId xmlns:a16="http://schemas.microsoft.com/office/drawing/2014/main" id="{8A3C787B-7A81-4854-9ADE-1A8B3A63C8EA}"/>
              </a:ext>
            </a:extLst>
          </p:cNvPr>
          <p:cNvSpPr/>
          <p:nvPr/>
        </p:nvSpPr>
        <p:spPr>
          <a:xfrm>
            <a:off x="7926933" y="5004443"/>
            <a:ext cx="2434134" cy="1143001"/>
          </a:xfrm>
          <a:prstGeom prst="leftRightArrow">
            <a:avLst>
              <a:gd name="adj1" fmla="val 25757"/>
              <a:gd name="adj2" fmla="val 41515"/>
            </a:avLst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AE647E-7FF4-4B9C-85BE-BC8DFDC56F20}"/>
              </a:ext>
            </a:extLst>
          </p:cNvPr>
          <p:cNvGrpSpPr/>
          <p:nvPr/>
        </p:nvGrpSpPr>
        <p:grpSpPr>
          <a:xfrm>
            <a:off x="2205101" y="2904858"/>
            <a:ext cx="4959176" cy="7063006"/>
            <a:chOff x="2205101" y="3011538"/>
            <a:chExt cx="4959176" cy="70630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D8C612-5422-4B5C-BAA4-A9EB3A857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071"/>
            <a:stretch/>
          </p:blipFill>
          <p:spPr>
            <a:xfrm>
              <a:off x="2235877" y="3056226"/>
              <a:ext cx="4861716" cy="6973630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41FEBEE-68FA-47E9-A0E8-FE668E1B76C9}"/>
                </a:ext>
              </a:extLst>
            </p:cNvPr>
            <p:cNvSpPr/>
            <p:nvPr/>
          </p:nvSpPr>
          <p:spPr>
            <a:xfrm>
              <a:off x="2205101" y="3011538"/>
              <a:ext cx="4959176" cy="7063006"/>
            </a:xfrm>
            <a:prstGeom prst="rect">
              <a:avLst/>
            </a:prstGeom>
            <a:noFill/>
            <a:ln w="28575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5D58AD5-A76B-4E1F-AE4F-A8E22E158C7D}"/>
              </a:ext>
            </a:extLst>
          </p:cNvPr>
          <p:cNvGrpSpPr/>
          <p:nvPr/>
        </p:nvGrpSpPr>
        <p:grpSpPr>
          <a:xfrm>
            <a:off x="11119024" y="2942055"/>
            <a:ext cx="4959176" cy="7063005"/>
            <a:chOff x="10896600" y="2247900"/>
            <a:chExt cx="4959176" cy="77693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2B6BEEF-B390-4312-AE16-D00C2F80D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393"/>
            <a:stretch/>
          </p:blipFill>
          <p:spPr>
            <a:xfrm>
              <a:off x="10934607" y="2247900"/>
              <a:ext cx="4910332" cy="7750677"/>
            </a:xfrm>
            <a:prstGeom prst="rect">
              <a:avLst/>
            </a:prstGeom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EF74E9-B099-413E-97AE-A3E28113183F}"/>
                </a:ext>
              </a:extLst>
            </p:cNvPr>
            <p:cNvSpPr/>
            <p:nvPr/>
          </p:nvSpPr>
          <p:spPr>
            <a:xfrm>
              <a:off x="10896600" y="2247900"/>
              <a:ext cx="4959176" cy="7769306"/>
            </a:xfrm>
            <a:prstGeom prst="rect">
              <a:avLst/>
            </a:prstGeom>
            <a:noFill/>
            <a:ln w="28575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EDD2A08-44D1-4153-9D4E-F00734098131}"/>
              </a:ext>
            </a:extLst>
          </p:cNvPr>
          <p:cNvSpPr/>
          <p:nvPr/>
        </p:nvSpPr>
        <p:spPr>
          <a:xfrm>
            <a:off x="6722640" y="913095"/>
            <a:ext cx="4654320" cy="1411005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존재하지 않는</a:t>
            </a:r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highlight>
                <a:srgbClr val="FFFF99"/>
              </a:highligh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2030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맞춤형 </a:t>
            </a:r>
            <a:r>
              <a:rPr lang="ko-KR" altLang="en-US" sz="3600" dirty="0" err="1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등산앱</a:t>
            </a:r>
            <a:endParaRPr lang="en-US" altLang="ko-KR" sz="3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8E33A-DC35-42CD-9A2D-4D9AC38E271B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51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3B7EC5-3B06-497C-85F2-F5A678A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2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CF8358D-6E8B-475A-9B66-117C928EBF02}"/>
              </a:ext>
            </a:extLst>
          </p:cNvPr>
          <p:cNvSpPr/>
          <p:nvPr/>
        </p:nvSpPr>
        <p:spPr>
          <a:xfrm>
            <a:off x="8235011" y="5363644"/>
            <a:ext cx="1744128" cy="914400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9BE87B-3387-4FCC-87EE-07016FAD21CF}"/>
              </a:ext>
            </a:extLst>
          </p:cNvPr>
          <p:cNvGrpSpPr/>
          <p:nvPr/>
        </p:nvGrpSpPr>
        <p:grpSpPr>
          <a:xfrm>
            <a:off x="1591326" y="2111028"/>
            <a:ext cx="5723874" cy="7563290"/>
            <a:chOff x="1672937" y="2222246"/>
            <a:chExt cx="5611091" cy="734085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F28F511-8775-4497-81E4-650CC5902110}"/>
                </a:ext>
              </a:extLst>
            </p:cNvPr>
            <p:cNvSpPr/>
            <p:nvPr/>
          </p:nvSpPr>
          <p:spPr>
            <a:xfrm>
              <a:off x="1672937" y="2613405"/>
              <a:ext cx="5611091" cy="6949695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587341-789D-4C36-86F8-72478540EB94}"/>
                </a:ext>
              </a:extLst>
            </p:cNvPr>
            <p:cNvSpPr/>
            <p:nvPr/>
          </p:nvSpPr>
          <p:spPr>
            <a:xfrm>
              <a:off x="3286996" y="2222246"/>
              <a:ext cx="2382971" cy="68677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신규회원 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0C268E-7173-4370-8468-E52827AB711F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F4349D-7D10-4BF5-B005-0062C8379760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신규회원 </a:t>
            </a:r>
            <a:r>
              <a:rPr lang="en-US" altLang="ko-KR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or </a:t>
            </a:r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유저 기록 없을 경우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3A9571-F577-43BD-A5B6-0E641A8003B3}"/>
              </a:ext>
            </a:extLst>
          </p:cNvPr>
          <p:cNvGrpSpPr/>
          <p:nvPr/>
        </p:nvGrpSpPr>
        <p:grpSpPr>
          <a:xfrm>
            <a:off x="10972800" y="2111028"/>
            <a:ext cx="5781113" cy="7563290"/>
            <a:chOff x="11229109" y="2222246"/>
            <a:chExt cx="5611091" cy="734085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C3909B-3799-45E9-8B1A-433E6EEFEB4D}"/>
                </a:ext>
              </a:extLst>
            </p:cNvPr>
            <p:cNvSpPr/>
            <p:nvPr/>
          </p:nvSpPr>
          <p:spPr>
            <a:xfrm>
              <a:off x="11229109" y="2613405"/>
              <a:ext cx="5611091" cy="6949695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04CFA5-DF11-41F6-A0DE-D573E36A96A9}"/>
                </a:ext>
              </a:extLst>
            </p:cNvPr>
            <p:cNvSpPr/>
            <p:nvPr/>
          </p:nvSpPr>
          <p:spPr>
            <a:xfrm>
              <a:off x="12854966" y="2222246"/>
              <a:ext cx="2359376" cy="68677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추천 목록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A74AFD-D5EE-449E-922D-06CEEF4FE1E4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CD5FE7-D2C8-4D79-A482-A44406F9B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74" y="2972888"/>
            <a:ext cx="5311163" cy="6582139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43A3EFF-5748-46DD-8465-C8EFEC5AAB12}"/>
              </a:ext>
            </a:extLst>
          </p:cNvPr>
          <p:cNvSpPr/>
          <p:nvPr/>
        </p:nvSpPr>
        <p:spPr>
          <a:xfrm>
            <a:off x="2279694" y="6369177"/>
            <a:ext cx="4347138" cy="1060323"/>
          </a:xfrm>
          <a:prstGeom prst="round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</a:t>
            </a:r>
            <a:endParaRPr lang="en-US" altLang="ko-KR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성별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연령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거주지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신장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체중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740CC9E-CFD1-4C0E-A785-2724AFB82A5A}"/>
              </a:ext>
            </a:extLst>
          </p:cNvPr>
          <p:cNvSpPr/>
          <p:nvPr/>
        </p:nvSpPr>
        <p:spPr>
          <a:xfrm>
            <a:off x="2279694" y="7893177"/>
            <a:ext cx="4347138" cy="1060323"/>
          </a:xfrm>
          <a:prstGeom prst="round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특징</a:t>
            </a:r>
            <a:endParaRPr lang="en-US" altLang="ko-KR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숙련도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선호도</a:t>
            </a:r>
            <a:r>
              <a:rPr lang="en-US" altLang="ko-KR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516C55-96AC-4F5C-A40C-94A3CD4F3755}"/>
              </a:ext>
            </a:extLst>
          </p:cNvPr>
          <p:cNvSpPr txBox="1"/>
          <p:nvPr/>
        </p:nvSpPr>
        <p:spPr>
          <a:xfrm>
            <a:off x="3164179" y="3506569"/>
            <a:ext cx="2400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가입 시</a:t>
            </a:r>
            <a:endParaRPr lang="ko-KR" altLang="en-US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1B74BEA8-CB0A-44D0-A86C-28A9715D263F}"/>
              </a:ext>
            </a:extLst>
          </p:cNvPr>
          <p:cNvSpPr/>
          <p:nvPr/>
        </p:nvSpPr>
        <p:spPr>
          <a:xfrm rot="5400000">
            <a:off x="3744633" y="4806999"/>
            <a:ext cx="1240065" cy="804537"/>
          </a:xfrm>
          <a:prstGeom prst="rightArrow">
            <a:avLst>
              <a:gd name="adj1" fmla="val 9869"/>
              <a:gd name="adj2" fmla="val 3592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93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CF8358D-6E8B-475A-9B66-117C928EBF02}"/>
              </a:ext>
            </a:extLst>
          </p:cNvPr>
          <p:cNvSpPr/>
          <p:nvPr/>
        </p:nvSpPr>
        <p:spPr>
          <a:xfrm>
            <a:off x="8235011" y="5363644"/>
            <a:ext cx="1744128" cy="914400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9BE87B-3387-4FCC-87EE-07016FAD21CF}"/>
              </a:ext>
            </a:extLst>
          </p:cNvPr>
          <p:cNvGrpSpPr/>
          <p:nvPr/>
        </p:nvGrpSpPr>
        <p:grpSpPr>
          <a:xfrm>
            <a:off x="1591326" y="2111028"/>
            <a:ext cx="5723874" cy="7563290"/>
            <a:chOff x="1672937" y="2222246"/>
            <a:chExt cx="5611091" cy="734085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F28F511-8775-4497-81E4-650CC5902110}"/>
                </a:ext>
              </a:extLst>
            </p:cNvPr>
            <p:cNvSpPr/>
            <p:nvPr/>
          </p:nvSpPr>
          <p:spPr>
            <a:xfrm>
              <a:off x="1672937" y="2613405"/>
              <a:ext cx="5611091" cy="6949695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00F5A2-A6D8-4188-AF34-D27B723EF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" t="19551" r="3699" b="10373"/>
            <a:stretch/>
          </p:blipFill>
          <p:spPr>
            <a:xfrm>
              <a:off x="1866556" y="2906178"/>
              <a:ext cx="5031498" cy="656498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587341-789D-4C36-86F8-72478540EB94}"/>
                </a:ext>
              </a:extLst>
            </p:cNvPr>
            <p:cNvSpPr/>
            <p:nvPr/>
          </p:nvSpPr>
          <p:spPr>
            <a:xfrm>
              <a:off x="3503533" y="2222246"/>
              <a:ext cx="1949898" cy="68677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입력 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0C268E-7173-4370-8468-E52827AB711F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F4349D-7D10-4BF5-B005-0062C8379760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최소한</a:t>
            </a:r>
            <a:r>
              <a:rPr lang="ko-KR" altLang="en-US" sz="3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선택 </a:t>
            </a:r>
            <a:r>
              <a:rPr lang="en-US" altLang="ko-KR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多정보</a:t>
            </a:r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3A9571-F577-43BD-A5B6-0E641A8003B3}"/>
              </a:ext>
            </a:extLst>
          </p:cNvPr>
          <p:cNvGrpSpPr/>
          <p:nvPr/>
        </p:nvGrpSpPr>
        <p:grpSpPr>
          <a:xfrm>
            <a:off x="10972800" y="2111028"/>
            <a:ext cx="5781113" cy="7563290"/>
            <a:chOff x="11229109" y="2222246"/>
            <a:chExt cx="5611091" cy="73408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F59AD9-7934-4164-9552-27CF37ED8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49" t="18721" r="14022" b="13186"/>
            <a:stretch/>
          </p:blipFill>
          <p:spPr>
            <a:xfrm>
              <a:off x="11450403" y="3018408"/>
              <a:ext cx="5164660" cy="635543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AC3909B-3799-45E9-8B1A-433E6EEFEB4D}"/>
                </a:ext>
              </a:extLst>
            </p:cNvPr>
            <p:cNvSpPr/>
            <p:nvPr/>
          </p:nvSpPr>
          <p:spPr>
            <a:xfrm>
              <a:off x="11229109" y="2613405"/>
              <a:ext cx="5611091" cy="6949695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04CFA5-DF11-41F6-A0DE-D573E36A96A9}"/>
                </a:ext>
              </a:extLst>
            </p:cNvPr>
            <p:cNvSpPr/>
            <p:nvPr/>
          </p:nvSpPr>
          <p:spPr>
            <a:xfrm>
              <a:off x="13059705" y="2222246"/>
              <a:ext cx="1949898" cy="68677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출력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0A74AFD-D5EE-449E-922D-06CEEF4FE1E4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14/46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0417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606625-BC5B-485D-95B2-543CC1ECD476}"/>
              </a:ext>
            </a:extLst>
          </p:cNvPr>
          <p:cNvSpPr/>
          <p:nvPr/>
        </p:nvSpPr>
        <p:spPr>
          <a:xfrm>
            <a:off x="1234440" y="1493520"/>
            <a:ext cx="6172200" cy="8600209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AB140B5B-B11F-4B0E-9E32-628B479D7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"/>
          <a:stretch/>
        </p:blipFill>
        <p:spPr>
          <a:xfrm>
            <a:off x="1312681" y="2016757"/>
            <a:ext cx="6017759" cy="7851144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55618572-01A3-416B-9739-05769C5E08E4}"/>
              </a:ext>
            </a:extLst>
          </p:cNvPr>
          <p:cNvSpPr/>
          <p:nvPr/>
        </p:nvSpPr>
        <p:spPr>
          <a:xfrm>
            <a:off x="3345590" y="1114954"/>
            <a:ext cx="1949898" cy="83099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</a:p>
        </p:txBody>
      </p: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C9F796-D968-4A96-A098-12DBBDCFDAF4}"/>
              </a:ext>
            </a:extLst>
          </p:cNvPr>
          <p:cNvCxnSpPr>
            <a:cxnSpLocks/>
          </p:cNvCxnSpPr>
          <p:nvPr/>
        </p:nvCxnSpPr>
        <p:spPr>
          <a:xfrm flipV="1">
            <a:off x="6460704" y="1736004"/>
            <a:ext cx="4740770" cy="3566826"/>
          </a:xfrm>
          <a:prstGeom prst="line">
            <a:avLst/>
          </a:prstGeom>
          <a:ln w="57150">
            <a:solidFill>
              <a:srgbClr val="95C2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5B3F01-FD27-436F-A2F6-AB06CD32A66A}"/>
              </a:ext>
            </a:extLst>
          </p:cNvPr>
          <p:cNvCxnSpPr>
            <a:cxnSpLocks/>
          </p:cNvCxnSpPr>
          <p:nvPr/>
        </p:nvCxnSpPr>
        <p:spPr>
          <a:xfrm>
            <a:off x="6460704" y="6965373"/>
            <a:ext cx="4740770" cy="3099521"/>
          </a:xfrm>
          <a:prstGeom prst="line">
            <a:avLst/>
          </a:prstGeom>
          <a:ln w="57150">
            <a:solidFill>
              <a:srgbClr val="95C2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BD71D5-86BD-4C1A-B3C4-BBE3B6BD5693}"/>
              </a:ext>
            </a:extLst>
          </p:cNvPr>
          <p:cNvSpPr/>
          <p:nvPr/>
        </p:nvSpPr>
        <p:spPr>
          <a:xfrm>
            <a:off x="1395275" y="5302828"/>
            <a:ext cx="5065429" cy="1662545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093C18-92C9-4C04-9E9B-0D8F8C8FCDFA}"/>
              </a:ext>
            </a:extLst>
          </p:cNvPr>
          <p:cNvSpPr/>
          <p:nvPr/>
        </p:nvSpPr>
        <p:spPr>
          <a:xfrm>
            <a:off x="11201474" y="1736004"/>
            <a:ext cx="4586182" cy="8328890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rgbClr val="95C2B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카테고리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힐링 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건강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소모 칼로리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(Kcal)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트랙 길이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(km)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난이도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(1~5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단계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최고 속도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(km/h)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속도 중앙값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(s)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최고 고도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(m)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총 이동 시간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(s)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멈춘 시간 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(s)</a:t>
            </a:r>
          </a:p>
          <a:p>
            <a:pPr>
              <a:lnSpc>
                <a:spcPct val="150000"/>
              </a:lnSpc>
            </a:pP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움직인 시간</a:t>
            </a:r>
            <a:r>
              <a:rPr lang="en-US" altLang="ko-KR" sz="32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(s)</a:t>
            </a:r>
          </a:p>
          <a:p>
            <a:pPr>
              <a:lnSpc>
                <a:spcPct val="150000"/>
              </a:lnSpc>
            </a:pPr>
            <a:endParaRPr lang="en-US" altLang="ko-KR" sz="3200" b="1" kern="100" dirty="0">
              <a:solidFill>
                <a:srgbClr val="95C2B7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3DC236-D709-4E12-A5D5-7EE8E643D6AF}"/>
              </a:ext>
            </a:extLst>
          </p:cNvPr>
          <p:cNvSpPr/>
          <p:nvPr/>
        </p:nvSpPr>
        <p:spPr>
          <a:xfrm>
            <a:off x="12251913" y="1181100"/>
            <a:ext cx="2485305" cy="1004599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 항목</a:t>
            </a:r>
            <a:endParaRPr lang="ko-KR" altLang="en-US" sz="3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69311-D37C-41ED-AF49-B8F63C82D889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67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솔루션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09600" y="2696644"/>
            <a:ext cx="11976642" cy="6248400"/>
            <a:chOff x="2866831" y="2682216"/>
            <a:chExt cx="12877800" cy="64681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831" y="2682216"/>
              <a:ext cx="12877800" cy="6468177"/>
            </a:xfrm>
            <a:prstGeom prst="rect">
              <a:avLst/>
            </a:prstGeom>
          </p:spPr>
        </p:pic>
        <p:grpSp>
          <p:nvGrpSpPr>
            <p:cNvPr id="53" name="그룹 52"/>
            <p:cNvGrpSpPr/>
            <p:nvPr/>
          </p:nvGrpSpPr>
          <p:grpSpPr>
            <a:xfrm>
              <a:off x="5946580" y="4586622"/>
              <a:ext cx="1379749" cy="1487004"/>
              <a:chOff x="11573040" y="6452065"/>
              <a:chExt cx="1379749" cy="1487004"/>
            </a:xfrm>
          </p:grpSpPr>
          <p:sp>
            <p:nvSpPr>
              <p:cNvPr id="54" name="순서도: 병합 53"/>
              <p:cNvSpPr/>
              <p:nvPr/>
            </p:nvSpPr>
            <p:spPr>
              <a:xfrm>
                <a:off x="12077700" y="7602907"/>
                <a:ext cx="381000" cy="336162"/>
              </a:xfrm>
              <a:prstGeom prst="flowChartMerg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1573040" y="6452065"/>
                <a:ext cx="1379749" cy="120952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7924800" y="5781024"/>
              <a:ext cx="864305" cy="1278861"/>
              <a:chOff x="4972192" y="3738250"/>
              <a:chExt cx="864305" cy="1278861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4972192" y="3738250"/>
                <a:ext cx="864305" cy="1278861"/>
                <a:chOff x="11573040" y="6452065"/>
                <a:chExt cx="1379749" cy="1487004"/>
              </a:xfrm>
            </p:grpSpPr>
            <p:sp>
              <p:nvSpPr>
                <p:cNvPr id="58" name="순서도: 병합 57"/>
                <p:cNvSpPr/>
                <p:nvPr/>
              </p:nvSpPr>
              <p:spPr>
                <a:xfrm>
                  <a:off x="12077700" y="7602907"/>
                  <a:ext cx="381000" cy="336162"/>
                </a:xfrm>
                <a:prstGeom prst="flowChartMerg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1573040" y="6452065"/>
                  <a:ext cx="1379749" cy="120952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" name="직사각형 55"/>
              <p:cNvSpPr/>
              <p:nvPr/>
            </p:nvSpPr>
            <p:spPr>
              <a:xfrm>
                <a:off x="5045137" y="3770825"/>
                <a:ext cx="718181" cy="969755"/>
              </a:xfrm>
              <a:prstGeom prst="rect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7260421" y="2857500"/>
              <a:ext cx="1807380" cy="1417253"/>
              <a:chOff x="11573040" y="6452065"/>
              <a:chExt cx="1379749" cy="1487004"/>
            </a:xfrm>
          </p:grpSpPr>
          <p:sp>
            <p:nvSpPr>
              <p:cNvPr id="61" name="순서도: 병합 60"/>
              <p:cNvSpPr/>
              <p:nvPr/>
            </p:nvSpPr>
            <p:spPr>
              <a:xfrm>
                <a:off x="12077700" y="7602907"/>
                <a:ext cx="381000" cy="336162"/>
              </a:xfrm>
              <a:prstGeom prst="flowChartMerg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11573040" y="6452065"/>
                <a:ext cx="1379749" cy="120952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284" y="2927669"/>
              <a:ext cx="1656316" cy="1026690"/>
            </a:xfrm>
            <a:prstGeom prst="rect">
              <a:avLst/>
            </a:prstGeom>
          </p:spPr>
        </p:pic>
        <p:grpSp>
          <p:nvGrpSpPr>
            <p:cNvPr id="63" name="그룹 62"/>
            <p:cNvGrpSpPr/>
            <p:nvPr/>
          </p:nvGrpSpPr>
          <p:grpSpPr>
            <a:xfrm>
              <a:off x="10579842" y="3270779"/>
              <a:ext cx="1379749" cy="1487004"/>
              <a:chOff x="11573040" y="6452065"/>
              <a:chExt cx="1379749" cy="1487004"/>
            </a:xfrm>
          </p:grpSpPr>
          <p:sp>
            <p:nvSpPr>
              <p:cNvPr id="64" name="순서도: 병합 63"/>
              <p:cNvSpPr/>
              <p:nvPr/>
            </p:nvSpPr>
            <p:spPr>
              <a:xfrm>
                <a:off x="12077700" y="7602907"/>
                <a:ext cx="381000" cy="336162"/>
              </a:xfrm>
              <a:prstGeom prst="flowChartMerg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1573040" y="6452065"/>
                <a:ext cx="1379749" cy="120952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10665660" y="3348601"/>
              <a:ext cx="1208111" cy="1053884"/>
            </a:xfrm>
            <a:prstGeom prst="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12374021" y="4447884"/>
              <a:ext cx="1379749" cy="1487004"/>
              <a:chOff x="11573040" y="6452065"/>
              <a:chExt cx="1379749" cy="1487004"/>
            </a:xfrm>
          </p:grpSpPr>
          <p:sp>
            <p:nvSpPr>
              <p:cNvPr id="68" name="순서도: 병합 67"/>
              <p:cNvSpPr/>
              <p:nvPr/>
            </p:nvSpPr>
            <p:spPr>
              <a:xfrm>
                <a:off x="12077700" y="7602907"/>
                <a:ext cx="381000" cy="336162"/>
              </a:xfrm>
              <a:prstGeom prst="flowChartMerg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1573040" y="6452065"/>
                <a:ext cx="1379749" cy="1209528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1204" y="4484167"/>
              <a:ext cx="1225382" cy="1114559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4108" y="4658471"/>
              <a:ext cx="1226313" cy="112823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2657895" y="5193293"/>
            <a:ext cx="509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디지털 트윈을 통해 </a:t>
            </a:r>
            <a:endParaRPr lang="en-US" altLang="ko-KR" sz="3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코스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</a:t>
            </a:r>
            <a:endParaRPr lang="en-US" altLang="ko-KR" sz="36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07D33E-FEDE-46C4-9E6B-40FEF2EE17B6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D7649D-443E-4A36-B361-DFD0E7BD438E}"/>
              </a:ext>
            </a:extLst>
          </p:cNvPr>
          <p:cNvSpPr/>
          <p:nvPr/>
        </p:nvSpPr>
        <p:spPr>
          <a:xfrm>
            <a:off x="7577765" y="913154"/>
            <a:ext cx="3136250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SNS </a:t>
            </a:r>
            <a:r>
              <a:rPr lang="ko-KR" altLang="en-US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A24477-058A-44F8-ADB3-55F04C64B2E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12000" b="1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1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6CB701-153F-4308-9992-B77AB2F4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1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DE1496-AD42-4F00-99FD-80E8218AA545}"/>
              </a:ext>
            </a:extLst>
          </p:cNvPr>
          <p:cNvGrpSpPr/>
          <p:nvPr/>
        </p:nvGrpSpPr>
        <p:grpSpPr>
          <a:xfrm>
            <a:off x="792480" y="2447428"/>
            <a:ext cx="16536425" cy="7299588"/>
            <a:chOff x="792480" y="2214311"/>
            <a:chExt cx="16536425" cy="7299588"/>
          </a:xfrm>
        </p:grpSpPr>
        <p:sp>
          <p:nvSpPr>
            <p:cNvPr id="61" name="오른쪽 중괄호 60">
              <a:extLst>
                <a:ext uri="{FF2B5EF4-FFF2-40B4-BE49-F238E27FC236}">
                  <a16:creationId xmlns:a16="http://schemas.microsoft.com/office/drawing/2014/main" id="{729FEBEE-A842-4285-AF7E-6DABA09E4C35}"/>
                </a:ext>
              </a:extLst>
            </p:cNvPr>
            <p:cNvSpPr/>
            <p:nvPr/>
          </p:nvSpPr>
          <p:spPr>
            <a:xfrm>
              <a:off x="9267489" y="2968889"/>
              <a:ext cx="1417364" cy="5683358"/>
            </a:xfrm>
            <a:prstGeom prst="rightBrace">
              <a:avLst>
                <a:gd name="adj1" fmla="val 72652"/>
                <a:gd name="adj2" fmla="val 50000"/>
              </a:avLst>
            </a:prstGeom>
            <a:ln w="57150">
              <a:solidFill>
                <a:srgbClr val="95C2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0D09C2C-ECBB-4601-9C88-4341A54A4A6E}"/>
                </a:ext>
              </a:extLst>
            </p:cNvPr>
            <p:cNvSpPr/>
            <p:nvPr/>
          </p:nvSpPr>
          <p:spPr>
            <a:xfrm>
              <a:off x="11170292" y="4513047"/>
              <a:ext cx="6158613" cy="2694438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kern="1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자신이</a:t>
              </a:r>
              <a:r>
                <a:rPr lang="ko-KR" altLang="en-US" sz="2800" kern="100" dirty="0">
                  <a:solidFill>
                    <a:schemeClr val="tx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다닌 코스를 저장할 수 있는 </a:t>
              </a:r>
              <a:r>
                <a:rPr lang="en-US" altLang="ko-KR" sz="4800" b="1" kern="100" dirty="0">
                  <a:solidFill>
                    <a:schemeClr val="tx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“</a:t>
              </a:r>
              <a:r>
                <a:rPr lang="ko-KR" altLang="en-US" sz="4800" b="1" kern="100" dirty="0">
                  <a:solidFill>
                    <a:schemeClr val="tx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공간데이터</a:t>
              </a:r>
              <a:r>
                <a:rPr lang="en-US" altLang="ko-KR" sz="4800" b="1" kern="100" dirty="0">
                  <a:solidFill>
                    <a:schemeClr val="tx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”</a:t>
              </a:r>
              <a:endParaRPr lang="ko-KR" altLang="en-US" sz="4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4B47D4B-1419-46F1-ADAE-C095BC312FE9}"/>
                </a:ext>
              </a:extLst>
            </p:cNvPr>
            <p:cNvGrpSpPr/>
            <p:nvPr/>
          </p:nvGrpSpPr>
          <p:grpSpPr>
            <a:xfrm>
              <a:off x="792480" y="2214311"/>
              <a:ext cx="7989570" cy="7299588"/>
              <a:chOff x="609600" y="2214311"/>
              <a:chExt cx="7989570" cy="7299588"/>
            </a:xfrm>
          </p:grpSpPr>
          <p:grpSp>
            <p:nvGrpSpPr>
              <p:cNvPr id="46" name="그룹 1006">
                <a:extLst>
                  <a:ext uri="{FF2B5EF4-FFF2-40B4-BE49-F238E27FC236}">
                    <a16:creationId xmlns:a16="http://schemas.microsoft.com/office/drawing/2014/main" id="{14DC3A78-6597-4824-8458-5A9122A80B10}"/>
                  </a:ext>
                </a:extLst>
              </p:cNvPr>
              <p:cNvGrpSpPr/>
              <p:nvPr/>
            </p:nvGrpSpPr>
            <p:grpSpPr>
              <a:xfrm>
                <a:off x="935713" y="2780867"/>
                <a:ext cx="7393494" cy="2362633"/>
                <a:chOff x="3785777" y="1770946"/>
                <a:chExt cx="6788572" cy="2323025"/>
              </a:xfrm>
            </p:grpSpPr>
            <p:pic>
              <p:nvPicPr>
                <p:cNvPr id="47" name="Object 23">
                  <a:extLst>
                    <a:ext uri="{FF2B5EF4-FFF2-40B4-BE49-F238E27FC236}">
                      <a16:creationId xmlns:a16="http://schemas.microsoft.com/office/drawing/2014/main" id="{6A178CDC-3C09-471F-96E9-A344588BF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785777" y="1770946"/>
                  <a:ext cx="6788572" cy="2323025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21">
                <a:extLst>
                  <a:ext uri="{FF2B5EF4-FFF2-40B4-BE49-F238E27FC236}">
                    <a16:creationId xmlns:a16="http://schemas.microsoft.com/office/drawing/2014/main" id="{58D28C61-B825-467F-8604-6B95CA5574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/>
              <a:srcRect l="24799" t="24734" r="24800" b="23735"/>
              <a:stretch/>
            </p:blipFill>
            <p:spPr>
              <a:xfrm>
                <a:off x="860267" y="6205245"/>
                <a:ext cx="7393494" cy="2672055"/>
              </a:xfrm>
              <a:prstGeom prst="rect">
                <a:avLst/>
              </a:prstGeom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CAE932D-A601-4A4D-B2CE-88C6FA09F869}"/>
                  </a:ext>
                </a:extLst>
              </p:cNvPr>
              <p:cNvSpPr/>
              <p:nvPr/>
            </p:nvSpPr>
            <p:spPr>
              <a:xfrm>
                <a:off x="609600" y="2214311"/>
                <a:ext cx="7989570" cy="7299588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198096-F696-4DDC-AFA9-C992BDC34B37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AA5BFA-09DD-466E-AAE5-170AFBDFBCFB}"/>
              </a:ext>
            </a:extLst>
          </p:cNvPr>
          <p:cNvSpPr/>
          <p:nvPr/>
        </p:nvSpPr>
        <p:spPr>
          <a:xfrm>
            <a:off x="6620409" y="913154"/>
            <a:ext cx="5050962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#1 GPX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4B9BA8-B7C4-4C64-B229-77672E1DACD7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964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102ED7D1-89C3-4F38-BD89-D71683990FD7}"/>
              </a:ext>
            </a:extLst>
          </p:cNvPr>
          <p:cNvGrpSpPr/>
          <p:nvPr/>
        </p:nvGrpSpPr>
        <p:grpSpPr>
          <a:xfrm>
            <a:off x="2046243" y="2613828"/>
            <a:ext cx="6730746" cy="6915151"/>
            <a:chOff x="584454" y="2266949"/>
            <a:chExt cx="6730746" cy="691515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1FFC652-AB70-4AC7-82BC-5D5328BA17B8}"/>
                </a:ext>
              </a:extLst>
            </p:cNvPr>
            <p:cNvGrpSpPr/>
            <p:nvPr/>
          </p:nvGrpSpPr>
          <p:grpSpPr>
            <a:xfrm>
              <a:off x="584454" y="2266949"/>
              <a:ext cx="6730746" cy="6915151"/>
              <a:chOff x="621030" y="2476500"/>
              <a:chExt cx="5562600" cy="5715000"/>
            </a:xfrm>
            <a:solidFill>
              <a:schemeClr val="bg1"/>
            </a:solidFill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DEC30F1-B233-4BDD-B837-73961FD35374}"/>
                  </a:ext>
                </a:extLst>
              </p:cNvPr>
              <p:cNvSpPr/>
              <p:nvPr/>
            </p:nvSpPr>
            <p:spPr>
              <a:xfrm>
                <a:off x="621030" y="2781300"/>
                <a:ext cx="5562600" cy="5410200"/>
              </a:xfrm>
              <a:prstGeom prst="ellipse">
                <a:avLst/>
              </a:prstGeom>
              <a:grp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C61E3A1-19E5-4A68-9130-AC50C382D916}"/>
                  </a:ext>
                </a:extLst>
              </p:cNvPr>
              <p:cNvSpPr/>
              <p:nvPr/>
            </p:nvSpPr>
            <p:spPr>
              <a:xfrm>
                <a:off x="2458176" y="2476500"/>
                <a:ext cx="1888309" cy="624548"/>
              </a:xfrm>
              <a:prstGeom prst="rect">
                <a:avLst/>
              </a:prstGeom>
              <a:grp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32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Track1</a:t>
                </a:r>
                <a:endParaRPr lang="ko-KR" altLang="en-US" sz="3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C23F18E-2A12-43FA-98F5-508590DB05C5}"/>
                </a:ext>
              </a:extLst>
            </p:cNvPr>
            <p:cNvGrpSpPr/>
            <p:nvPr/>
          </p:nvGrpSpPr>
          <p:grpSpPr>
            <a:xfrm>
              <a:off x="4016088" y="3600350"/>
              <a:ext cx="2420721" cy="2528331"/>
              <a:chOff x="2719220" y="6101676"/>
              <a:chExt cx="2420721" cy="2528331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E01261A6-D009-4133-8AED-3107818D3018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F50CAAC-7102-4F76-A620-2A226CC999A9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83F82A4-2C1E-49CC-AC42-D349EBBA708B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Segment2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AC5B0157-58EF-48F9-9545-2196B5582A30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65E43B48-BE26-418E-AB57-92B791FD17E8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A21BDE4C-4F05-4400-8CC6-68BCD1EA9F8F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FD2382E0-AF13-4B9F-AA6E-3B8782993E86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6C33C633-CF21-4953-92F4-E869141C2820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81A20E50-67F6-491A-BF12-C7ECB60324C0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22134031-F764-4B2E-9B2C-09ECC1736DCF}"/>
                      </a:ext>
                    </a:extLst>
                  </p:cNvPr>
                  <p:cNvCxnSpPr>
                    <a:stCxn id="92" idx="2"/>
                    <a:endCxn id="93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직선 연결선 96">
                    <a:extLst>
                      <a:ext uri="{FF2B5EF4-FFF2-40B4-BE49-F238E27FC236}">
                        <a16:creationId xmlns:a16="http://schemas.microsoft.com/office/drawing/2014/main" id="{A10ED4F2-A8BB-4668-8F21-D78B7CC91FC0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연결선 97">
                    <a:extLst>
                      <a:ext uri="{FF2B5EF4-FFF2-40B4-BE49-F238E27FC236}">
                        <a16:creationId xmlns:a16="http://schemas.microsoft.com/office/drawing/2014/main" id="{C5398B32-28C2-435D-B292-2994668DEE3C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4EF0A2FF-A84E-4C63-BD91-C252F37EEA08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89" name="타원 88">
                    <a:extLst>
                      <a:ext uri="{FF2B5EF4-FFF2-40B4-BE49-F238E27FC236}">
                        <a16:creationId xmlns:a16="http://schemas.microsoft.com/office/drawing/2014/main" id="{C36AA5D0-7E21-4C03-B4AF-ADFB02848B6B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:a16="http://schemas.microsoft.com/office/drawing/2014/main" id="{1273A468-C7C3-4053-85A6-66E361932392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id="{FFE00888-4BCE-4673-BD17-DFA3F3C6837C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5FE8830D-6F3E-4F64-837E-FAD3C46A2F93}"/>
                </a:ext>
              </a:extLst>
            </p:cNvPr>
            <p:cNvGrpSpPr/>
            <p:nvPr/>
          </p:nvGrpSpPr>
          <p:grpSpPr>
            <a:xfrm>
              <a:off x="2866427" y="6490286"/>
              <a:ext cx="2420721" cy="2528331"/>
              <a:chOff x="2719220" y="6101676"/>
              <a:chExt cx="2420721" cy="2528331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FC3C954C-1AAA-430E-A0C1-6DC3B1467605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0017CC1-67AC-442F-BD47-BCC3D2D9F08D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21608A4F-1B9B-402C-8790-CBFC41DA9D22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Segment3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FED5CEC6-3907-45C8-B784-A09E2248EAD5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54B4BA8A-C917-4310-85F3-8CB7F5EEDE63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108" name="직사각형 107">
                    <a:extLst>
                      <a:ext uri="{FF2B5EF4-FFF2-40B4-BE49-F238E27FC236}">
                        <a16:creationId xmlns:a16="http://schemas.microsoft.com/office/drawing/2014/main" id="{63ED3455-A133-4D5D-A4D4-0F7068FF31B8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09" name="직사각형 108">
                    <a:extLst>
                      <a:ext uri="{FF2B5EF4-FFF2-40B4-BE49-F238E27FC236}">
                        <a16:creationId xmlns:a16="http://schemas.microsoft.com/office/drawing/2014/main" id="{F629F688-E637-47E8-A047-CDBB2F6D44A9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10" name="직사각형 109">
                    <a:extLst>
                      <a:ext uri="{FF2B5EF4-FFF2-40B4-BE49-F238E27FC236}">
                        <a16:creationId xmlns:a16="http://schemas.microsoft.com/office/drawing/2014/main" id="{9E94777D-CFAB-431D-AA9E-FAA9284C0186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CE031616-DB78-46DE-8B03-3A5517035084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112" name="직선 연결선 111">
                    <a:extLst>
                      <a:ext uri="{FF2B5EF4-FFF2-40B4-BE49-F238E27FC236}">
                        <a16:creationId xmlns:a16="http://schemas.microsoft.com/office/drawing/2014/main" id="{6E7AC7C6-2E81-4C84-869A-7436806941AB}"/>
                      </a:ext>
                    </a:extLst>
                  </p:cNvPr>
                  <p:cNvCxnSpPr>
                    <a:stCxn id="108" idx="2"/>
                    <a:endCxn id="109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id="{A9E26CB5-BEEF-4271-BDFA-64FFE702464E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5CC26954-E568-48A3-9253-CF84D6507748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B1ADC0B6-DA37-4E58-BF9D-848150706004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105" name="타원 104">
                    <a:extLst>
                      <a:ext uri="{FF2B5EF4-FFF2-40B4-BE49-F238E27FC236}">
                        <a16:creationId xmlns:a16="http://schemas.microsoft.com/office/drawing/2014/main" id="{109B1BA8-79A6-4801-904A-ED531E3FBBC5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id="{6ECE1DD4-7727-410B-B965-1F1FD2A6ADAC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타원 106">
                    <a:extLst>
                      <a:ext uri="{FF2B5EF4-FFF2-40B4-BE49-F238E27FC236}">
                        <a16:creationId xmlns:a16="http://schemas.microsoft.com/office/drawing/2014/main" id="{FB7B53ED-D495-45D5-8F5F-3238B6685B39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DC9EDCE-288A-43DD-B26E-5F440456B9CA}"/>
                </a:ext>
              </a:extLst>
            </p:cNvPr>
            <p:cNvGrpSpPr/>
            <p:nvPr/>
          </p:nvGrpSpPr>
          <p:grpSpPr>
            <a:xfrm>
              <a:off x="1052773" y="4110019"/>
              <a:ext cx="2420721" cy="2528331"/>
              <a:chOff x="2719220" y="6101676"/>
              <a:chExt cx="2420721" cy="2528331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4434A11A-E65E-4AEF-8375-780437A91540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0229F2EE-5AF9-41BA-AEE2-7F4323DFC8F5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600D309E-A6B9-4CBE-A431-FA9A84E79116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Segment1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9AADBA17-8077-4D37-8BD4-21411BC4A708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120" name="그룹 119">
                  <a:extLst>
                    <a:ext uri="{FF2B5EF4-FFF2-40B4-BE49-F238E27FC236}">
                      <a16:creationId xmlns:a16="http://schemas.microsoft.com/office/drawing/2014/main" id="{10B9051F-273C-413D-992F-BB05872B7D7C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125" name="직사각형 124">
                    <a:extLst>
                      <a:ext uri="{FF2B5EF4-FFF2-40B4-BE49-F238E27FC236}">
                        <a16:creationId xmlns:a16="http://schemas.microsoft.com/office/drawing/2014/main" id="{81C661F3-C362-48F3-AB89-7EE701EDDA7A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26" name="직사각형 125">
                    <a:extLst>
                      <a:ext uri="{FF2B5EF4-FFF2-40B4-BE49-F238E27FC236}">
                        <a16:creationId xmlns:a16="http://schemas.microsoft.com/office/drawing/2014/main" id="{4F00AAAE-067E-4E8E-9F88-D87D6D18F01E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27" name="직사각형 126">
                    <a:extLst>
                      <a:ext uri="{FF2B5EF4-FFF2-40B4-BE49-F238E27FC236}">
                        <a16:creationId xmlns:a16="http://schemas.microsoft.com/office/drawing/2014/main" id="{AF40C5BB-2AB9-4FFD-AD6B-648CE6990392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128" name="직사각형 127">
                    <a:extLst>
                      <a:ext uri="{FF2B5EF4-FFF2-40B4-BE49-F238E27FC236}">
                        <a16:creationId xmlns:a16="http://schemas.microsoft.com/office/drawing/2014/main" id="{A21F1A44-6449-4DF7-81CD-0B17AC855520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129" name="직선 연결선 128">
                    <a:extLst>
                      <a:ext uri="{FF2B5EF4-FFF2-40B4-BE49-F238E27FC236}">
                        <a16:creationId xmlns:a16="http://schemas.microsoft.com/office/drawing/2014/main" id="{CBE7A663-09D4-4271-99BC-4FD918B8B33D}"/>
                      </a:ext>
                    </a:extLst>
                  </p:cNvPr>
                  <p:cNvCxnSpPr>
                    <a:stCxn id="125" idx="2"/>
                    <a:endCxn id="126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연결선 129">
                    <a:extLst>
                      <a:ext uri="{FF2B5EF4-FFF2-40B4-BE49-F238E27FC236}">
                        <a16:creationId xmlns:a16="http://schemas.microsoft.com/office/drawing/2014/main" id="{7871B0E5-BCC5-4E76-AA73-2DA5484F1F4B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직선 연결선 130">
                    <a:extLst>
                      <a:ext uri="{FF2B5EF4-FFF2-40B4-BE49-F238E27FC236}">
                        <a16:creationId xmlns:a16="http://schemas.microsoft.com/office/drawing/2014/main" id="{EF79D677-3AE8-437E-A8A8-E4A5E59BF380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0F07DB8C-EDA9-4C6E-9291-93C6081D18AB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122" name="타원 121">
                    <a:extLst>
                      <a:ext uri="{FF2B5EF4-FFF2-40B4-BE49-F238E27FC236}">
                        <a16:creationId xmlns:a16="http://schemas.microsoft.com/office/drawing/2014/main" id="{4D9D7A74-92E5-4136-A33F-043D73FFBA83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3" name="타원 122">
                    <a:extLst>
                      <a:ext uri="{FF2B5EF4-FFF2-40B4-BE49-F238E27FC236}">
                        <a16:creationId xmlns:a16="http://schemas.microsoft.com/office/drawing/2014/main" id="{E31F51CF-D3CB-4D87-BA77-36908550D18F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4" name="타원 123">
                    <a:extLst>
                      <a:ext uri="{FF2B5EF4-FFF2-40B4-BE49-F238E27FC236}">
                        <a16:creationId xmlns:a16="http://schemas.microsoft.com/office/drawing/2014/main" id="{AEEB9C04-30AE-4C66-AD94-97724B7B82A3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4027BBDD-481F-4DF6-8F07-43EF1409486C}"/>
              </a:ext>
            </a:extLst>
          </p:cNvPr>
          <p:cNvGrpSpPr/>
          <p:nvPr/>
        </p:nvGrpSpPr>
        <p:grpSpPr>
          <a:xfrm>
            <a:off x="10265317" y="2734034"/>
            <a:ext cx="6730746" cy="6915151"/>
            <a:chOff x="584454" y="2266949"/>
            <a:chExt cx="6730746" cy="6915151"/>
          </a:xfrm>
        </p:grpSpPr>
        <p:grpSp>
          <p:nvGrpSpPr>
            <p:cNvPr id="301" name="그룹 300">
              <a:extLst>
                <a:ext uri="{FF2B5EF4-FFF2-40B4-BE49-F238E27FC236}">
                  <a16:creationId xmlns:a16="http://schemas.microsoft.com/office/drawing/2014/main" id="{600A3F9C-E394-4345-A2FF-1784CB046E02}"/>
                </a:ext>
              </a:extLst>
            </p:cNvPr>
            <p:cNvGrpSpPr/>
            <p:nvPr/>
          </p:nvGrpSpPr>
          <p:grpSpPr>
            <a:xfrm>
              <a:off x="584454" y="2266949"/>
              <a:ext cx="6730746" cy="6915151"/>
              <a:chOff x="621030" y="2476500"/>
              <a:chExt cx="5562600" cy="5715000"/>
            </a:xfrm>
            <a:solidFill>
              <a:schemeClr val="bg1"/>
            </a:solidFill>
          </p:grpSpPr>
          <p:sp>
            <p:nvSpPr>
              <p:cNvPr id="353" name="타원 352">
                <a:extLst>
                  <a:ext uri="{FF2B5EF4-FFF2-40B4-BE49-F238E27FC236}">
                    <a16:creationId xmlns:a16="http://schemas.microsoft.com/office/drawing/2014/main" id="{1CEC86D7-0841-493B-B8BB-009AE1922ACA}"/>
                  </a:ext>
                </a:extLst>
              </p:cNvPr>
              <p:cNvSpPr/>
              <p:nvPr/>
            </p:nvSpPr>
            <p:spPr>
              <a:xfrm>
                <a:off x="621030" y="2781300"/>
                <a:ext cx="5562600" cy="5410200"/>
              </a:xfrm>
              <a:prstGeom prst="ellipse">
                <a:avLst/>
              </a:prstGeom>
              <a:grp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>
                <a:extLst>
                  <a:ext uri="{FF2B5EF4-FFF2-40B4-BE49-F238E27FC236}">
                    <a16:creationId xmlns:a16="http://schemas.microsoft.com/office/drawing/2014/main" id="{6161F14C-9AFC-4E20-A14C-4BBBA5D671AD}"/>
                  </a:ext>
                </a:extLst>
              </p:cNvPr>
              <p:cNvSpPr/>
              <p:nvPr/>
            </p:nvSpPr>
            <p:spPr>
              <a:xfrm>
                <a:off x="2458176" y="2476500"/>
                <a:ext cx="1888309" cy="624548"/>
              </a:xfrm>
              <a:prstGeom prst="rect">
                <a:avLst/>
              </a:prstGeom>
              <a:grp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32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Track2</a:t>
                </a:r>
                <a:endParaRPr lang="ko-KR" altLang="en-US" sz="32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38521737-8BA7-488F-92F5-828D2608EC31}"/>
                </a:ext>
              </a:extLst>
            </p:cNvPr>
            <p:cNvGrpSpPr/>
            <p:nvPr/>
          </p:nvGrpSpPr>
          <p:grpSpPr>
            <a:xfrm>
              <a:off x="4016088" y="3600350"/>
              <a:ext cx="2420721" cy="2528331"/>
              <a:chOff x="2719220" y="6101676"/>
              <a:chExt cx="2420721" cy="2528331"/>
            </a:xfrm>
          </p:grpSpPr>
          <p:grpSp>
            <p:nvGrpSpPr>
              <p:cNvPr id="337" name="그룹 336">
                <a:extLst>
                  <a:ext uri="{FF2B5EF4-FFF2-40B4-BE49-F238E27FC236}">
                    <a16:creationId xmlns:a16="http://schemas.microsoft.com/office/drawing/2014/main" id="{7FD17F61-5CE4-46CE-BFE5-17610498EDBD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351" name="타원 350">
                  <a:extLst>
                    <a:ext uri="{FF2B5EF4-FFF2-40B4-BE49-F238E27FC236}">
                      <a16:creationId xmlns:a16="http://schemas.microsoft.com/office/drawing/2014/main" id="{0CC6016A-551D-4D8C-9AC4-4C1F73516026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D9D75538-E40F-4E56-AF48-F970A2E917A4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Segment2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B5E13445-5D9D-425E-A2F9-AE0515ABC9A0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339" name="그룹 338">
                  <a:extLst>
                    <a:ext uri="{FF2B5EF4-FFF2-40B4-BE49-F238E27FC236}">
                      <a16:creationId xmlns:a16="http://schemas.microsoft.com/office/drawing/2014/main" id="{645C0B9B-9E10-498B-B4CC-6F76BC903BF5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A6A591DB-991B-4B5F-BE92-246786F54AF4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AEF68F92-C44A-4B61-99B8-3874F982FE41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E5F0528B-4CD8-4670-BD19-CC49CE62E95A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3665387-35AE-4171-80CE-3A38C4E35147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348" name="직선 연결선 347">
                    <a:extLst>
                      <a:ext uri="{FF2B5EF4-FFF2-40B4-BE49-F238E27FC236}">
                        <a16:creationId xmlns:a16="http://schemas.microsoft.com/office/drawing/2014/main" id="{65529A19-9705-4B36-8F8C-470035A0F70E}"/>
                      </a:ext>
                    </a:extLst>
                  </p:cNvPr>
                  <p:cNvCxnSpPr>
                    <a:stCxn id="344" idx="2"/>
                    <a:endCxn id="345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직선 연결선 348">
                    <a:extLst>
                      <a:ext uri="{FF2B5EF4-FFF2-40B4-BE49-F238E27FC236}">
                        <a16:creationId xmlns:a16="http://schemas.microsoft.com/office/drawing/2014/main" id="{A110D9E2-5B51-41A9-A250-7A20C6615D16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직선 연결선 349">
                    <a:extLst>
                      <a:ext uri="{FF2B5EF4-FFF2-40B4-BE49-F238E27FC236}">
                        <a16:creationId xmlns:a16="http://schemas.microsoft.com/office/drawing/2014/main" id="{5BC3D093-5F02-48EC-8676-4AECDC77641D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0" name="그룹 339">
                  <a:extLst>
                    <a:ext uri="{FF2B5EF4-FFF2-40B4-BE49-F238E27FC236}">
                      <a16:creationId xmlns:a16="http://schemas.microsoft.com/office/drawing/2014/main" id="{A9FF1DFA-EE17-4780-B2C2-812BA2ACA37B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341" name="타원 340">
                    <a:extLst>
                      <a:ext uri="{FF2B5EF4-FFF2-40B4-BE49-F238E27FC236}">
                        <a16:creationId xmlns:a16="http://schemas.microsoft.com/office/drawing/2014/main" id="{A43A5DF5-301F-4CDB-8FF1-E5CC78C54DFE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" name="타원 341">
                    <a:extLst>
                      <a:ext uri="{FF2B5EF4-FFF2-40B4-BE49-F238E27FC236}">
                        <a16:creationId xmlns:a16="http://schemas.microsoft.com/office/drawing/2014/main" id="{7612486A-1092-4560-919D-52582061BF87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3" name="타원 342">
                    <a:extLst>
                      <a:ext uri="{FF2B5EF4-FFF2-40B4-BE49-F238E27FC236}">
                        <a16:creationId xmlns:a16="http://schemas.microsoft.com/office/drawing/2014/main" id="{1EBC9BD8-9DF0-4729-9E7C-F3DDDD6A2844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03" name="그룹 302">
              <a:extLst>
                <a:ext uri="{FF2B5EF4-FFF2-40B4-BE49-F238E27FC236}">
                  <a16:creationId xmlns:a16="http://schemas.microsoft.com/office/drawing/2014/main" id="{1E22E6CD-8682-4468-8CE1-AE9DA4747D27}"/>
                </a:ext>
              </a:extLst>
            </p:cNvPr>
            <p:cNvGrpSpPr/>
            <p:nvPr/>
          </p:nvGrpSpPr>
          <p:grpSpPr>
            <a:xfrm>
              <a:off x="2866427" y="6490286"/>
              <a:ext cx="2420721" cy="2528331"/>
              <a:chOff x="2719220" y="6101676"/>
              <a:chExt cx="2420721" cy="2528331"/>
            </a:xfrm>
          </p:grpSpPr>
          <p:grpSp>
            <p:nvGrpSpPr>
              <p:cNvPr id="321" name="그룹 320">
                <a:extLst>
                  <a:ext uri="{FF2B5EF4-FFF2-40B4-BE49-F238E27FC236}">
                    <a16:creationId xmlns:a16="http://schemas.microsoft.com/office/drawing/2014/main" id="{5ADE112F-3822-4669-8B6C-26B043C8BF73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335" name="타원 334">
                  <a:extLst>
                    <a:ext uri="{FF2B5EF4-FFF2-40B4-BE49-F238E27FC236}">
                      <a16:creationId xmlns:a16="http://schemas.microsoft.com/office/drawing/2014/main" id="{EBD2009B-39AB-434A-B506-BD35A5369690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6" name="직사각형 335">
                  <a:extLst>
                    <a:ext uri="{FF2B5EF4-FFF2-40B4-BE49-F238E27FC236}">
                      <a16:creationId xmlns:a16="http://schemas.microsoft.com/office/drawing/2014/main" id="{E3DA3E09-C495-475A-A3C0-5C49BD15B33A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Segment3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322" name="그룹 321">
                <a:extLst>
                  <a:ext uri="{FF2B5EF4-FFF2-40B4-BE49-F238E27FC236}">
                    <a16:creationId xmlns:a16="http://schemas.microsoft.com/office/drawing/2014/main" id="{BEBD1B2D-BE53-417D-9176-E4B534033000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323" name="그룹 322">
                  <a:extLst>
                    <a:ext uri="{FF2B5EF4-FFF2-40B4-BE49-F238E27FC236}">
                      <a16:creationId xmlns:a16="http://schemas.microsoft.com/office/drawing/2014/main" id="{46CC0AC3-A286-445F-8BD5-CE49D40D4839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F1C11103-48DB-45BF-9CCF-CCD3B76C4C24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EFC35C0B-6843-4B49-A47B-AA38DDE3F501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FD1727F8-5EE0-4F60-BAB1-A75EC24D23F8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BFAC8E4F-0C2E-4BB8-AFD6-FB36378D6C41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332" name="직선 연결선 331">
                    <a:extLst>
                      <a:ext uri="{FF2B5EF4-FFF2-40B4-BE49-F238E27FC236}">
                        <a16:creationId xmlns:a16="http://schemas.microsoft.com/office/drawing/2014/main" id="{6049133A-4C51-4669-A55C-CAED02213495}"/>
                      </a:ext>
                    </a:extLst>
                  </p:cNvPr>
                  <p:cNvCxnSpPr>
                    <a:stCxn id="328" idx="2"/>
                    <a:endCxn id="329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직선 연결선 332">
                    <a:extLst>
                      <a:ext uri="{FF2B5EF4-FFF2-40B4-BE49-F238E27FC236}">
                        <a16:creationId xmlns:a16="http://schemas.microsoft.com/office/drawing/2014/main" id="{41C43AF6-2411-4C6D-9CED-BD0573BBE2A9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직선 연결선 333">
                    <a:extLst>
                      <a:ext uri="{FF2B5EF4-FFF2-40B4-BE49-F238E27FC236}">
                        <a16:creationId xmlns:a16="http://schemas.microsoft.com/office/drawing/2014/main" id="{BD737E47-377A-4E1C-A285-BB7417A735AB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4" name="그룹 323">
                  <a:extLst>
                    <a:ext uri="{FF2B5EF4-FFF2-40B4-BE49-F238E27FC236}">
                      <a16:creationId xmlns:a16="http://schemas.microsoft.com/office/drawing/2014/main" id="{00AE3B58-122B-4C0D-9AB9-A1AF911D8345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325" name="타원 324">
                    <a:extLst>
                      <a:ext uri="{FF2B5EF4-FFF2-40B4-BE49-F238E27FC236}">
                        <a16:creationId xmlns:a16="http://schemas.microsoft.com/office/drawing/2014/main" id="{3D2428F4-0EC6-45EC-A5C2-BCD8EFC90604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6" name="타원 325">
                    <a:extLst>
                      <a:ext uri="{FF2B5EF4-FFF2-40B4-BE49-F238E27FC236}">
                        <a16:creationId xmlns:a16="http://schemas.microsoft.com/office/drawing/2014/main" id="{C3702946-B29B-422D-A848-D716E2E654D4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7" name="타원 326">
                    <a:extLst>
                      <a:ext uri="{FF2B5EF4-FFF2-40B4-BE49-F238E27FC236}">
                        <a16:creationId xmlns:a16="http://schemas.microsoft.com/office/drawing/2014/main" id="{E91B50E9-B77B-42C5-9EAE-366C6340BE5D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304" name="그룹 303">
              <a:extLst>
                <a:ext uri="{FF2B5EF4-FFF2-40B4-BE49-F238E27FC236}">
                  <a16:creationId xmlns:a16="http://schemas.microsoft.com/office/drawing/2014/main" id="{9551AA02-21AF-4541-AA4A-150EC5654C73}"/>
                </a:ext>
              </a:extLst>
            </p:cNvPr>
            <p:cNvGrpSpPr/>
            <p:nvPr/>
          </p:nvGrpSpPr>
          <p:grpSpPr>
            <a:xfrm>
              <a:off x="1052773" y="4110019"/>
              <a:ext cx="2420721" cy="2528331"/>
              <a:chOff x="2719220" y="6101676"/>
              <a:chExt cx="2420721" cy="2528331"/>
            </a:xfrm>
          </p:grpSpPr>
          <p:grpSp>
            <p:nvGrpSpPr>
              <p:cNvPr id="305" name="그룹 304">
                <a:extLst>
                  <a:ext uri="{FF2B5EF4-FFF2-40B4-BE49-F238E27FC236}">
                    <a16:creationId xmlns:a16="http://schemas.microsoft.com/office/drawing/2014/main" id="{D8F976A5-47CB-4B90-B66E-EDE14A9C07B7}"/>
                  </a:ext>
                </a:extLst>
              </p:cNvPr>
              <p:cNvGrpSpPr/>
              <p:nvPr/>
            </p:nvGrpSpPr>
            <p:grpSpPr>
              <a:xfrm>
                <a:off x="2719220" y="6101676"/>
                <a:ext cx="2420721" cy="2528331"/>
                <a:chOff x="621030" y="2445012"/>
                <a:chExt cx="5562600" cy="5746488"/>
              </a:xfrm>
              <a:solidFill>
                <a:schemeClr val="bg1"/>
              </a:solidFill>
            </p:grpSpPr>
            <p:sp>
              <p:nvSpPr>
                <p:cNvPr id="319" name="타원 318">
                  <a:extLst>
                    <a:ext uri="{FF2B5EF4-FFF2-40B4-BE49-F238E27FC236}">
                      <a16:creationId xmlns:a16="http://schemas.microsoft.com/office/drawing/2014/main" id="{9CBD48FC-138C-4CF1-BAB4-9E5898738908}"/>
                    </a:ext>
                  </a:extLst>
                </p:cNvPr>
                <p:cNvSpPr/>
                <p:nvPr/>
              </p:nvSpPr>
              <p:spPr>
                <a:xfrm>
                  <a:off x="621030" y="2781300"/>
                  <a:ext cx="5562600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391E8CA9-4D7D-4C46-8451-AA0F1F28DB07}"/>
                    </a:ext>
                  </a:extLst>
                </p:cNvPr>
                <p:cNvSpPr/>
                <p:nvPr/>
              </p:nvSpPr>
              <p:spPr>
                <a:xfrm>
                  <a:off x="2113431" y="2445012"/>
                  <a:ext cx="2772537" cy="692707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Segment1</a:t>
                  </a:r>
                  <a:endParaRPr lang="ko-KR" altLang="en-US" sz="16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8911E272-6F77-40A1-9FE6-8AFE7CDFD787}"/>
                  </a:ext>
                </a:extLst>
              </p:cNvPr>
              <p:cNvGrpSpPr/>
              <p:nvPr/>
            </p:nvGrpSpPr>
            <p:grpSpPr>
              <a:xfrm>
                <a:off x="3431006" y="6573098"/>
                <a:ext cx="997147" cy="1848940"/>
                <a:chOff x="1722073" y="4422664"/>
                <a:chExt cx="997147" cy="1848940"/>
              </a:xfrm>
            </p:grpSpPr>
            <p:grpSp>
              <p:nvGrpSpPr>
                <p:cNvPr id="307" name="그룹 306">
                  <a:extLst>
                    <a:ext uri="{FF2B5EF4-FFF2-40B4-BE49-F238E27FC236}">
                      <a16:creationId xmlns:a16="http://schemas.microsoft.com/office/drawing/2014/main" id="{450F9FAF-C410-4503-B0F3-D11848F09298}"/>
                    </a:ext>
                  </a:extLst>
                </p:cNvPr>
                <p:cNvGrpSpPr/>
                <p:nvPr/>
              </p:nvGrpSpPr>
              <p:grpSpPr>
                <a:xfrm>
                  <a:off x="1722073" y="4422664"/>
                  <a:ext cx="997147" cy="1390436"/>
                  <a:chOff x="8764525" y="4038192"/>
                  <a:chExt cx="997147" cy="1850671"/>
                </a:xfrm>
              </p:grpSpPr>
              <p:sp>
                <p:nvSpPr>
                  <p:cNvPr id="312" name="직사각형 311">
                    <a:extLst>
                      <a:ext uri="{FF2B5EF4-FFF2-40B4-BE49-F238E27FC236}">
                        <a16:creationId xmlns:a16="http://schemas.microsoft.com/office/drawing/2014/main" id="{6C658C56-419B-49A4-9643-628EB01C57CB}"/>
                      </a:ext>
                    </a:extLst>
                  </p:cNvPr>
                  <p:cNvSpPr/>
                  <p:nvPr/>
                </p:nvSpPr>
                <p:spPr>
                  <a:xfrm>
                    <a:off x="8764525" y="4038192"/>
                    <a:ext cx="997147" cy="304777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13" name="직사각형 312">
                    <a:extLst>
                      <a:ext uri="{FF2B5EF4-FFF2-40B4-BE49-F238E27FC236}">
                        <a16:creationId xmlns:a16="http://schemas.microsoft.com/office/drawing/2014/main" id="{3C69152A-12A7-4921-8C9D-7E4D081F9704}"/>
                      </a:ext>
                    </a:extLst>
                  </p:cNvPr>
                  <p:cNvSpPr/>
                  <p:nvPr/>
                </p:nvSpPr>
                <p:spPr>
                  <a:xfrm>
                    <a:off x="8764525" y="4553490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Point_2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14" name="직사각형 313">
                    <a:extLst>
                      <a:ext uri="{FF2B5EF4-FFF2-40B4-BE49-F238E27FC236}">
                        <a16:creationId xmlns:a16="http://schemas.microsoft.com/office/drawing/2014/main" id="{0ABA743A-0CEE-4B6E-A9C1-27FE0ADBF722}"/>
                      </a:ext>
                    </a:extLst>
                  </p:cNvPr>
                  <p:cNvSpPr/>
                  <p:nvPr/>
                </p:nvSpPr>
                <p:spPr>
                  <a:xfrm>
                    <a:off x="8764525" y="5068788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Point_3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315" name="직사각형 314">
                    <a:extLst>
                      <a:ext uri="{FF2B5EF4-FFF2-40B4-BE49-F238E27FC236}">
                        <a16:creationId xmlns:a16="http://schemas.microsoft.com/office/drawing/2014/main" id="{672E97A7-B468-4AE6-9B1C-CBE3C084D3E2}"/>
                      </a:ext>
                    </a:extLst>
                  </p:cNvPr>
                  <p:cNvSpPr/>
                  <p:nvPr/>
                </p:nvSpPr>
                <p:spPr>
                  <a:xfrm>
                    <a:off x="8764525" y="5584087"/>
                    <a:ext cx="997147" cy="304776"/>
                  </a:xfrm>
                  <a:prstGeom prst="rect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Point_4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cxnSp>
                <p:nvCxnSpPr>
                  <p:cNvPr id="316" name="직선 연결선 315">
                    <a:extLst>
                      <a:ext uri="{FF2B5EF4-FFF2-40B4-BE49-F238E27FC236}">
                        <a16:creationId xmlns:a16="http://schemas.microsoft.com/office/drawing/2014/main" id="{BB5EC14E-243F-46B1-8363-AD8166ACE008}"/>
                      </a:ext>
                    </a:extLst>
                  </p:cNvPr>
                  <p:cNvCxnSpPr>
                    <a:stCxn id="312" idx="2"/>
                    <a:endCxn id="313" idx="0"/>
                  </p:cNvCxnSpPr>
                  <p:nvPr/>
                </p:nvCxnSpPr>
                <p:spPr>
                  <a:xfrm>
                    <a:off x="9263099" y="4342968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직선 연결선 316">
                    <a:extLst>
                      <a:ext uri="{FF2B5EF4-FFF2-40B4-BE49-F238E27FC236}">
                        <a16:creationId xmlns:a16="http://schemas.microsoft.com/office/drawing/2014/main" id="{33F7F26F-067D-45D4-B367-5984BDF6C0BB}"/>
                      </a:ext>
                    </a:extLst>
                  </p:cNvPr>
                  <p:cNvCxnSpPr/>
                  <p:nvPr/>
                </p:nvCxnSpPr>
                <p:spPr>
                  <a:xfrm>
                    <a:off x="9269194" y="4858266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직선 연결선 317">
                    <a:extLst>
                      <a:ext uri="{FF2B5EF4-FFF2-40B4-BE49-F238E27FC236}">
                        <a16:creationId xmlns:a16="http://schemas.microsoft.com/office/drawing/2014/main" id="{586E2203-12B1-4669-8951-5EA50715E1F1}"/>
                      </a:ext>
                    </a:extLst>
                  </p:cNvPr>
                  <p:cNvCxnSpPr/>
                  <p:nvPr/>
                </p:nvCxnSpPr>
                <p:spPr>
                  <a:xfrm>
                    <a:off x="9278112" y="5372100"/>
                    <a:ext cx="0" cy="210522"/>
                  </a:xfrm>
                  <a:prstGeom prst="line">
                    <a:avLst/>
                  </a:prstGeom>
                  <a:ln w="38100">
                    <a:solidFill>
                      <a:srgbClr val="95C2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8" name="그룹 307">
                  <a:extLst>
                    <a:ext uri="{FF2B5EF4-FFF2-40B4-BE49-F238E27FC236}">
                      <a16:creationId xmlns:a16="http://schemas.microsoft.com/office/drawing/2014/main" id="{38A45525-A9C2-43E6-ABC5-E591A5114088}"/>
                    </a:ext>
                  </a:extLst>
                </p:cNvPr>
                <p:cNvGrpSpPr/>
                <p:nvPr/>
              </p:nvGrpSpPr>
              <p:grpSpPr>
                <a:xfrm>
                  <a:off x="2190918" y="5952924"/>
                  <a:ext cx="59456" cy="318680"/>
                  <a:chOff x="2198586" y="5921583"/>
                  <a:chExt cx="59456" cy="318680"/>
                </a:xfrm>
              </p:grpSpPr>
              <p:sp>
                <p:nvSpPr>
                  <p:cNvPr id="309" name="타원 308">
                    <a:extLst>
                      <a:ext uri="{FF2B5EF4-FFF2-40B4-BE49-F238E27FC236}">
                        <a16:creationId xmlns:a16="http://schemas.microsoft.com/office/drawing/2014/main" id="{5FAC9FE0-1EEC-492D-A3BD-6EFF765B8DAE}"/>
                      </a:ext>
                    </a:extLst>
                  </p:cNvPr>
                  <p:cNvSpPr/>
                  <p:nvPr/>
                </p:nvSpPr>
                <p:spPr>
                  <a:xfrm>
                    <a:off x="2198587" y="5921583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0" name="타원 309">
                    <a:extLst>
                      <a:ext uri="{FF2B5EF4-FFF2-40B4-BE49-F238E27FC236}">
                        <a16:creationId xmlns:a16="http://schemas.microsoft.com/office/drawing/2014/main" id="{D91494BF-FC1F-4E81-8417-56AAB4063528}"/>
                      </a:ext>
                    </a:extLst>
                  </p:cNvPr>
                  <p:cNvSpPr/>
                  <p:nvPr/>
                </p:nvSpPr>
                <p:spPr>
                  <a:xfrm>
                    <a:off x="2198587" y="6055420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1" name="타원 310">
                    <a:extLst>
                      <a:ext uri="{FF2B5EF4-FFF2-40B4-BE49-F238E27FC236}">
                        <a16:creationId xmlns:a16="http://schemas.microsoft.com/office/drawing/2014/main" id="{5830B2DA-AE61-4A7F-AED0-B864E614080E}"/>
                      </a:ext>
                    </a:extLst>
                  </p:cNvPr>
                  <p:cNvSpPr/>
                  <p:nvPr/>
                </p:nvSpPr>
                <p:spPr>
                  <a:xfrm>
                    <a:off x="2198586" y="6184831"/>
                    <a:ext cx="59455" cy="55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grpSp>
        <p:nvGrpSpPr>
          <p:cNvPr id="417" name="그룹 416">
            <a:extLst>
              <a:ext uri="{FF2B5EF4-FFF2-40B4-BE49-F238E27FC236}">
                <a16:creationId xmlns:a16="http://schemas.microsoft.com/office/drawing/2014/main" id="{CACAEF95-E580-4B40-A726-28CC6A9D1807}"/>
              </a:ext>
            </a:extLst>
          </p:cNvPr>
          <p:cNvGrpSpPr/>
          <p:nvPr/>
        </p:nvGrpSpPr>
        <p:grpSpPr>
          <a:xfrm>
            <a:off x="617205" y="2349682"/>
            <a:ext cx="17057370" cy="7442018"/>
            <a:chOff x="417637" y="2410790"/>
            <a:chExt cx="17057370" cy="7253889"/>
          </a:xfrm>
        </p:grpSpPr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14AAA6B5-CA91-43F2-AF7A-616F0FF2E1E2}"/>
                </a:ext>
              </a:extLst>
            </p:cNvPr>
            <p:cNvSpPr/>
            <p:nvPr/>
          </p:nvSpPr>
          <p:spPr>
            <a:xfrm>
              <a:off x="417637" y="2410790"/>
              <a:ext cx="17057370" cy="72538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3" name="그룹 412">
              <a:extLst>
                <a:ext uri="{FF2B5EF4-FFF2-40B4-BE49-F238E27FC236}">
                  <a16:creationId xmlns:a16="http://schemas.microsoft.com/office/drawing/2014/main" id="{F2292DBC-6003-46D5-883C-D0E709EB23E4}"/>
                </a:ext>
              </a:extLst>
            </p:cNvPr>
            <p:cNvGrpSpPr/>
            <p:nvPr/>
          </p:nvGrpSpPr>
          <p:grpSpPr>
            <a:xfrm>
              <a:off x="1555159" y="2592314"/>
              <a:ext cx="7257937" cy="7064470"/>
              <a:chOff x="5520747" y="2854895"/>
              <a:chExt cx="7257937" cy="6915151"/>
            </a:xfrm>
          </p:grpSpPr>
          <p:grpSp>
            <p:nvGrpSpPr>
              <p:cNvPr id="357" name="그룹 356">
                <a:extLst>
                  <a:ext uri="{FF2B5EF4-FFF2-40B4-BE49-F238E27FC236}">
                    <a16:creationId xmlns:a16="http://schemas.microsoft.com/office/drawing/2014/main" id="{4F3DF1F0-EEDD-4B07-9193-5C742073769D}"/>
                  </a:ext>
                </a:extLst>
              </p:cNvPr>
              <p:cNvGrpSpPr/>
              <p:nvPr/>
            </p:nvGrpSpPr>
            <p:grpSpPr>
              <a:xfrm>
                <a:off x="5520747" y="2854895"/>
                <a:ext cx="7257937" cy="6915151"/>
                <a:chOff x="403183" y="2476500"/>
                <a:chExt cx="5998294" cy="5715000"/>
              </a:xfrm>
              <a:solidFill>
                <a:schemeClr val="bg1"/>
              </a:solidFill>
            </p:grpSpPr>
            <p:sp>
              <p:nvSpPr>
                <p:cNvPr id="409" name="타원 408">
                  <a:extLst>
                    <a:ext uri="{FF2B5EF4-FFF2-40B4-BE49-F238E27FC236}">
                      <a16:creationId xmlns:a16="http://schemas.microsoft.com/office/drawing/2014/main" id="{DF6588E6-08ED-47D5-B691-BDBED3927A80}"/>
                    </a:ext>
                  </a:extLst>
                </p:cNvPr>
                <p:cNvSpPr/>
                <p:nvPr/>
              </p:nvSpPr>
              <p:spPr>
                <a:xfrm>
                  <a:off x="403183" y="2781300"/>
                  <a:ext cx="5998294" cy="5410200"/>
                </a:xfrm>
                <a:prstGeom prst="ellipse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E4DAF925-BEA6-4D1E-B627-5E22D39A0F95}"/>
                    </a:ext>
                  </a:extLst>
                </p:cNvPr>
                <p:cNvSpPr/>
                <p:nvPr/>
              </p:nvSpPr>
              <p:spPr>
                <a:xfrm>
                  <a:off x="2458176" y="2476500"/>
                  <a:ext cx="1888309" cy="624548"/>
                </a:xfrm>
                <a:prstGeom prst="rect">
                  <a:avLst/>
                </a:prstGeom>
                <a:grpFill/>
                <a:ln w="5715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ko-KR" sz="32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Track1</a:t>
                  </a:r>
                  <a:endParaRPr lang="ko-KR" altLang="en-US" sz="32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  <p:grpSp>
            <p:nvGrpSpPr>
              <p:cNvPr id="360" name="그룹 359">
                <a:extLst>
                  <a:ext uri="{FF2B5EF4-FFF2-40B4-BE49-F238E27FC236}">
                    <a16:creationId xmlns:a16="http://schemas.microsoft.com/office/drawing/2014/main" id="{BE67F1C4-C7EA-44B8-8D43-74DDF6AAA8AD}"/>
                  </a:ext>
                </a:extLst>
              </p:cNvPr>
              <p:cNvGrpSpPr/>
              <p:nvPr/>
            </p:nvGrpSpPr>
            <p:grpSpPr>
              <a:xfrm>
                <a:off x="7122258" y="4538013"/>
                <a:ext cx="4167055" cy="4073551"/>
                <a:chOff x="2571133" y="6101676"/>
                <a:chExt cx="2722672" cy="2528331"/>
              </a:xfrm>
            </p:grpSpPr>
            <p:grpSp>
              <p:nvGrpSpPr>
                <p:cNvPr id="361" name="그룹 360">
                  <a:extLst>
                    <a:ext uri="{FF2B5EF4-FFF2-40B4-BE49-F238E27FC236}">
                      <a16:creationId xmlns:a16="http://schemas.microsoft.com/office/drawing/2014/main" id="{E83EEB17-9F70-445C-AEDD-DC0BA80655AE}"/>
                    </a:ext>
                  </a:extLst>
                </p:cNvPr>
                <p:cNvGrpSpPr/>
                <p:nvPr/>
              </p:nvGrpSpPr>
              <p:grpSpPr>
                <a:xfrm>
                  <a:off x="2571133" y="6101676"/>
                  <a:ext cx="2722672" cy="2528331"/>
                  <a:chOff x="280740" y="2445012"/>
                  <a:chExt cx="6256457" cy="5746487"/>
                </a:xfrm>
                <a:solidFill>
                  <a:schemeClr val="bg1"/>
                </a:solidFill>
              </p:grpSpPr>
              <p:sp>
                <p:nvSpPr>
                  <p:cNvPr id="375" name="타원 374">
                    <a:extLst>
                      <a:ext uri="{FF2B5EF4-FFF2-40B4-BE49-F238E27FC236}">
                        <a16:creationId xmlns:a16="http://schemas.microsoft.com/office/drawing/2014/main" id="{4F6A4218-EC23-47DC-B8E6-5496B1653F24}"/>
                      </a:ext>
                    </a:extLst>
                  </p:cNvPr>
                  <p:cNvSpPr/>
                  <p:nvPr/>
                </p:nvSpPr>
                <p:spPr>
                  <a:xfrm>
                    <a:off x="280740" y="2781297"/>
                    <a:ext cx="6256457" cy="5410202"/>
                  </a:xfrm>
                  <a:prstGeom prst="ellipse">
                    <a:avLst/>
                  </a:prstGeom>
                  <a:grpFill/>
                  <a:ln w="5715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" name="직사각형 375">
                    <a:extLst>
                      <a:ext uri="{FF2B5EF4-FFF2-40B4-BE49-F238E27FC236}">
                        <a16:creationId xmlns:a16="http://schemas.microsoft.com/office/drawing/2014/main" id="{368A5DC2-DAFD-4C13-B099-14174FF9DFB1}"/>
                      </a:ext>
                    </a:extLst>
                  </p:cNvPr>
                  <p:cNvSpPr/>
                  <p:nvPr/>
                </p:nvSpPr>
                <p:spPr>
                  <a:xfrm>
                    <a:off x="2113431" y="2445012"/>
                    <a:ext cx="2772537" cy="692707"/>
                  </a:xfrm>
                  <a:prstGeom prst="rect">
                    <a:avLst/>
                  </a:prstGeom>
                  <a:grpFill/>
                  <a:ln w="57150">
                    <a:solidFill>
                      <a:srgbClr val="95C2B7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1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altLang="ko-KR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rPr>
                      <a:t>Segment1</a:t>
                    </a:r>
                    <a:endParaRPr lang="ko-KR" altLang="en-US" sz="1600" b="1" dirty="0">
                      <a:solidFill>
                        <a:schemeClr val="tx1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</p:grpSp>
            <p:grpSp>
              <p:nvGrpSpPr>
                <p:cNvPr id="362" name="그룹 361">
                  <a:extLst>
                    <a:ext uri="{FF2B5EF4-FFF2-40B4-BE49-F238E27FC236}">
                      <a16:creationId xmlns:a16="http://schemas.microsoft.com/office/drawing/2014/main" id="{14A814EE-000F-43CC-968B-153F3C0A92B2}"/>
                    </a:ext>
                  </a:extLst>
                </p:cNvPr>
                <p:cNvGrpSpPr/>
                <p:nvPr/>
              </p:nvGrpSpPr>
              <p:grpSpPr>
                <a:xfrm>
                  <a:off x="3431006" y="6573099"/>
                  <a:ext cx="997147" cy="1848939"/>
                  <a:chOff x="1722073" y="4422665"/>
                  <a:chExt cx="997147" cy="1848939"/>
                </a:xfrm>
              </p:grpSpPr>
              <p:grpSp>
                <p:nvGrpSpPr>
                  <p:cNvPr id="363" name="그룹 362">
                    <a:extLst>
                      <a:ext uri="{FF2B5EF4-FFF2-40B4-BE49-F238E27FC236}">
                        <a16:creationId xmlns:a16="http://schemas.microsoft.com/office/drawing/2014/main" id="{55D0A86F-711B-4BCB-BFB2-0D81FEBB2259}"/>
                      </a:ext>
                    </a:extLst>
                  </p:cNvPr>
                  <p:cNvGrpSpPr/>
                  <p:nvPr/>
                </p:nvGrpSpPr>
                <p:grpSpPr>
                  <a:xfrm>
                    <a:off x="1722073" y="4422665"/>
                    <a:ext cx="997147" cy="1390433"/>
                    <a:chOff x="8764525" y="4038193"/>
                    <a:chExt cx="997147" cy="1850668"/>
                  </a:xfrm>
                </p:grpSpPr>
                <p:sp>
                  <p:nvSpPr>
                    <p:cNvPr id="368" name="직사각형 367">
                      <a:extLst>
                        <a:ext uri="{FF2B5EF4-FFF2-40B4-BE49-F238E27FC236}">
                          <a16:creationId xmlns:a16="http://schemas.microsoft.com/office/drawing/2014/main" id="{24E6D40F-1DF8-469C-BC17-5ECFBC0D1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4525" y="4038193"/>
                      <a:ext cx="997147" cy="30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Point_1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  <p:sp>
                  <p:nvSpPr>
                    <p:cNvPr id="369" name="직사각형 368">
                      <a:extLst>
                        <a:ext uri="{FF2B5EF4-FFF2-40B4-BE49-F238E27FC236}">
                          <a16:creationId xmlns:a16="http://schemas.microsoft.com/office/drawing/2014/main" id="{4269F163-F2EF-4382-AE06-8351113A8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4525" y="4553490"/>
                      <a:ext cx="997147" cy="30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Point_2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  <p:sp>
                  <p:nvSpPr>
                    <p:cNvPr id="370" name="직사각형 369">
                      <a:extLst>
                        <a:ext uri="{FF2B5EF4-FFF2-40B4-BE49-F238E27FC236}">
                          <a16:creationId xmlns:a16="http://schemas.microsoft.com/office/drawing/2014/main" id="{E0F90D6A-F2B4-476D-8AF3-20370F73D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4525" y="5068787"/>
                      <a:ext cx="997147" cy="30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Point_3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  <p:sp>
                  <p:nvSpPr>
                    <p:cNvPr id="371" name="직사각형 370">
                      <a:extLst>
                        <a:ext uri="{FF2B5EF4-FFF2-40B4-BE49-F238E27FC236}">
                          <a16:creationId xmlns:a16="http://schemas.microsoft.com/office/drawing/2014/main" id="{AC9E1F7D-8E09-4FE3-AFD7-F9AD2B271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64525" y="5584086"/>
                      <a:ext cx="997147" cy="30477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Point_4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p:txBody>
                </p:sp>
                <p:cxnSp>
                  <p:nvCxnSpPr>
                    <p:cNvPr id="372" name="직선 연결선 371">
                      <a:extLst>
                        <a:ext uri="{FF2B5EF4-FFF2-40B4-BE49-F238E27FC236}">
                          <a16:creationId xmlns:a16="http://schemas.microsoft.com/office/drawing/2014/main" id="{129B846E-D9E4-465C-931F-E592CEA13818}"/>
                        </a:ext>
                      </a:extLst>
                    </p:cNvPr>
                    <p:cNvCxnSpPr>
                      <a:cxnSpLocks/>
                      <a:stCxn id="368" idx="2"/>
                      <a:endCxn id="369" idx="0"/>
                    </p:cNvCxnSpPr>
                    <p:nvPr/>
                  </p:nvCxnSpPr>
                  <p:spPr>
                    <a:xfrm>
                      <a:off x="9263099" y="4342968"/>
                      <a:ext cx="0" cy="210522"/>
                    </a:xfrm>
                    <a:prstGeom prst="line">
                      <a:avLst/>
                    </a:prstGeom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직선 연결선 372">
                      <a:extLst>
                        <a:ext uri="{FF2B5EF4-FFF2-40B4-BE49-F238E27FC236}">
                          <a16:creationId xmlns:a16="http://schemas.microsoft.com/office/drawing/2014/main" id="{D9FA49C2-AA8C-439C-8979-CA07093FA15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269194" y="4858265"/>
                      <a:ext cx="0" cy="210522"/>
                    </a:xfrm>
                    <a:prstGeom prst="line">
                      <a:avLst/>
                    </a:prstGeom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직선 연결선 373">
                      <a:extLst>
                        <a:ext uri="{FF2B5EF4-FFF2-40B4-BE49-F238E27FC236}">
                          <a16:creationId xmlns:a16="http://schemas.microsoft.com/office/drawing/2014/main" id="{05499633-D515-4BD9-9261-43DBA565B5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278112" y="5372101"/>
                      <a:ext cx="0" cy="210522"/>
                    </a:xfrm>
                    <a:prstGeom prst="line">
                      <a:avLst/>
                    </a:prstGeom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4" name="그룹 363">
                    <a:extLst>
                      <a:ext uri="{FF2B5EF4-FFF2-40B4-BE49-F238E27FC236}">
                        <a16:creationId xmlns:a16="http://schemas.microsoft.com/office/drawing/2014/main" id="{2209877C-C390-4D0F-A921-C9704F8039AD}"/>
                      </a:ext>
                    </a:extLst>
                  </p:cNvPr>
                  <p:cNvGrpSpPr/>
                  <p:nvPr/>
                </p:nvGrpSpPr>
                <p:grpSpPr>
                  <a:xfrm>
                    <a:off x="2190918" y="5952924"/>
                    <a:ext cx="59456" cy="318680"/>
                    <a:chOff x="2198586" y="5921583"/>
                    <a:chExt cx="59456" cy="318680"/>
                  </a:xfrm>
                </p:grpSpPr>
                <p:sp>
                  <p:nvSpPr>
                    <p:cNvPr id="365" name="타원 364">
                      <a:extLst>
                        <a:ext uri="{FF2B5EF4-FFF2-40B4-BE49-F238E27FC236}">
                          <a16:creationId xmlns:a16="http://schemas.microsoft.com/office/drawing/2014/main" id="{66511B5F-D0E7-46E6-9FAB-4CFB0AE4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8587" y="5921583"/>
                      <a:ext cx="59455" cy="55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6" name="타원 365">
                      <a:extLst>
                        <a:ext uri="{FF2B5EF4-FFF2-40B4-BE49-F238E27FC236}">
                          <a16:creationId xmlns:a16="http://schemas.microsoft.com/office/drawing/2014/main" id="{0AD44D5B-8019-4883-8FC0-4C2B50D39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8587" y="6055420"/>
                      <a:ext cx="59455" cy="55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7" name="타원 366">
                      <a:extLst>
                        <a:ext uri="{FF2B5EF4-FFF2-40B4-BE49-F238E27FC236}">
                          <a16:creationId xmlns:a16="http://schemas.microsoft.com/office/drawing/2014/main" id="{54B4DAB8-DD71-4EA3-97D7-6AA64876B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8586" y="6184831"/>
                      <a:ext cx="59455" cy="5543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415" name="화살표: 오른쪽 414">
              <a:extLst>
                <a:ext uri="{FF2B5EF4-FFF2-40B4-BE49-F238E27FC236}">
                  <a16:creationId xmlns:a16="http://schemas.microsoft.com/office/drawing/2014/main" id="{A8D77C0A-3653-4471-A209-CC518153D923}"/>
                </a:ext>
              </a:extLst>
            </p:cNvPr>
            <p:cNvSpPr/>
            <p:nvPr/>
          </p:nvSpPr>
          <p:spPr>
            <a:xfrm>
              <a:off x="9088270" y="5484753"/>
              <a:ext cx="1744128" cy="914400"/>
            </a:xfrm>
            <a:prstGeom prst="rightArrow">
              <a:avLst>
                <a:gd name="adj1" fmla="val 17464"/>
                <a:gd name="adj2" fmla="val 51116"/>
              </a:avLst>
            </a:prstGeom>
            <a:solidFill>
              <a:srgbClr val="95C2B7"/>
            </a:solidFill>
            <a:ln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764FA10E-96B0-4546-874E-9D8000110DC1}"/>
                </a:ext>
              </a:extLst>
            </p:cNvPr>
            <p:cNvSpPr/>
            <p:nvPr/>
          </p:nvSpPr>
          <p:spPr>
            <a:xfrm>
              <a:off x="11326761" y="3717798"/>
              <a:ext cx="4163871" cy="4774726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1  </a:t>
              </a:r>
              <a:r>
                <a:rPr lang="ko-KR" altLang="en-US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트랙</a:t>
              </a:r>
              <a:endParaRPr lang="en-US" altLang="ko-KR" sz="44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</a:p>
            <a:p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1  </a:t>
              </a:r>
              <a:r>
                <a:rPr lang="ko-KR" altLang="en-US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세그먼트</a:t>
              </a:r>
              <a:endParaRPr lang="en-US" altLang="ko-KR" sz="44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endParaRPr lang="en-US" altLang="ko-KR" sz="44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</a:t>
              </a:r>
              <a:r>
                <a:rPr lang="ko-KR" altLang="en-US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多 포인트 </a:t>
              </a:r>
            </a:p>
          </p:txBody>
        </p:sp>
      </p:grp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DBDD370E-4911-4377-84CF-6A1F1B4B075A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F914C363-6CC7-41BB-94C0-FFC2D0649FD5}"/>
              </a:ext>
            </a:extLst>
          </p:cNvPr>
          <p:cNvSpPr/>
          <p:nvPr/>
        </p:nvSpPr>
        <p:spPr>
          <a:xfrm>
            <a:off x="6620409" y="913154"/>
            <a:ext cx="5050962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#1 GPX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6DEDE8E-970B-4824-A985-6CDBF04A9CD4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613" y="64800"/>
            <a:ext cx="3701496" cy="13269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1442" y="6516273"/>
            <a:ext cx="2446020" cy="7819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24618" y="6516273"/>
            <a:ext cx="2279113" cy="78197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47440" y="6516273"/>
            <a:ext cx="2199363" cy="7546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627" y="6516273"/>
            <a:ext cx="2620398" cy="8247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4237" y="2162030"/>
            <a:ext cx="2751549" cy="4119907"/>
            <a:chOff x="254237" y="2162030"/>
            <a:chExt cx="2751549" cy="41199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7" y="2162030"/>
              <a:ext cx="2751549" cy="4119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21229" y="2110772"/>
            <a:ext cx="2751549" cy="4191629"/>
            <a:chOff x="3221229" y="2110772"/>
            <a:chExt cx="2751549" cy="41916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1229" y="2110772"/>
              <a:ext cx="2751549" cy="4191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21538" y="2094918"/>
            <a:ext cx="2832104" cy="4168741"/>
            <a:chOff x="12021538" y="2094918"/>
            <a:chExt cx="2832104" cy="41687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21538" y="2094918"/>
              <a:ext cx="2832104" cy="41687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38023" y="2120746"/>
            <a:ext cx="2807961" cy="4168741"/>
            <a:chOff x="15038023" y="2120746"/>
            <a:chExt cx="2807961" cy="41687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38023" y="2120746"/>
              <a:ext cx="2807961" cy="416874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55699" y="7408425"/>
            <a:ext cx="3129065" cy="5498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61643" y="7408425"/>
            <a:ext cx="2276768" cy="5498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649" y="7408425"/>
            <a:ext cx="2507874" cy="5498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91539" y="8148003"/>
            <a:ext cx="2572380" cy="549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00357" y="7408425"/>
            <a:ext cx="2276768" cy="5498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6819" y="-26246"/>
            <a:ext cx="251521" cy="1299523"/>
            <a:chOff x="246819" y="-26246"/>
            <a:chExt cx="251521" cy="12995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6819" y="-26246"/>
              <a:ext cx="251521" cy="12995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49939" y="0"/>
            <a:ext cx="6171429" cy="772539"/>
            <a:chOff x="12149939" y="0"/>
            <a:chExt cx="6171429" cy="7725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49939" y="0"/>
              <a:ext cx="6171429" cy="77253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8498" y="8095558"/>
            <a:ext cx="2698095" cy="9891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91539" y="8887581"/>
            <a:ext cx="1583452" cy="5498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33418" y="8168103"/>
            <a:ext cx="1352347" cy="5498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547440" y="8168103"/>
            <a:ext cx="1352347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16655" y="2110772"/>
            <a:ext cx="2751549" cy="4191629"/>
            <a:chOff x="6116655" y="2110772"/>
            <a:chExt cx="2751549" cy="41916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16655" y="2110772"/>
              <a:ext cx="2751549" cy="41916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305526" y="6516273"/>
            <a:ext cx="2279113" cy="7982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078563" y="7408425"/>
            <a:ext cx="2276771" cy="56290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106099" y="8171017"/>
            <a:ext cx="1583454" cy="5498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18470" y="2094918"/>
            <a:ext cx="2751549" cy="4191629"/>
            <a:chOff x="9118470" y="2094918"/>
            <a:chExt cx="2751549" cy="419162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18470" y="2094918"/>
              <a:ext cx="2751549" cy="419162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02033" y="6516273"/>
            <a:ext cx="2279113" cy="79828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02931" y="7408425"/>
            <a:ext cx="2897963" cy="56290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89242" y="8110943"/>
            <a:ext cx="1352347" cy="5498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832B097-A104-4F76-94AA-90820A740683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BD45708-6BB4-4663-B2B8-F86A5588F8AF}"/>
              </a:ext>
            </a:extLst>
          </p:cNvPr>
          <p:cNvGrpSpPr/>
          <p:nvPr/>
        </p:nvGrpSpPr>
        <p:grpSpPr>
          <a:xfrm>
            <a:off x="1108158" y="2867897"/>
            <a:ext cx="16075987" cy="6771403"/>
            <a:chOff x="593321" y="2628900"/>
            <a:chExt cx="16075987" cy="677140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AF5333F-D07E-4B95-9FCB-1B81A2E9869C}"/>
                </a:ext>
              </a:extLst>
            </p:cNvPr>
            <p:cNvGrpSpPr/>
            <p:nvPr/>
          </p:nvGrpSpPr>
          <p:grpSpPr>
            <a:xfrm>
              <a:off x="593321" y="2628900"/>
              <a:ext cx="5884424" cy="6771403"/>
              <a:chOff x="802949" y="3012765"/>
              <a:chExt cx="5884424" cy="6771403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4075BEB-4FD7-4827-86E8-658A6D0E24EA}"/>
                  </a:ext>
                </a:extLst>
              </p:cNvPr>
              <p:cNvSpPr/>
              <p:nvPr/>
            </p:nvSpPr>
            <p:spPr>
              <a:xfrm>
                <a:off x="2463616" y="9148398"/>
                <a:ext cx="2563091" cy="63577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3200" dirty="0" err="1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등린이</a:t>
                </a:r>
                <a:endPara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B4515E2-B274-42AF-AE7D-9EFC6EC5A3EA}"/>
                  </a:ext>
                </a:extLst>
              </p:cNvPr>
              <p:cNvGrpSpPr/>
              <p:nvPr/>
            </p:nvGrpSpPr>
            <p:grpSpPr>
              <a:xfrm>
                <a:off x="802949" y="3012765"/>
                <a:ext cx="5884424" cy="5910332"/>
                <a:chOff x="802949" y="3012765"/>
                <a:chExt cx="5884424" cy="5910332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38CB40C7-76DF-4832-B90F-E6A7557A6676}"/>
                    </a:ext>
                  </a:extLst>
                </p:cNvPr>
                <p:cNvSpPr/>
                <p:nvPr/>
              </p:nvSpPr>
              <p:spPr>
                <a:xfrm>
                  <a:off x="802949" y="3012765"/>
                  <a:ext cx="5884424" cy="5910332"/>
                </a:xfrm>
                <a:prstGeom prst="ellipse">
                  <a:avLst/>
                </a:prstGeom>
                <a:noFill/>
                <a:ln w="76200">
                  <a:solidFill>
                    <a:srgbClr val="95C2B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DB5D0628-07CE-4FD8-8387-6568E4AC26EA}"/>
                    </a:ext>
                  </a:extLst>
                </p:cNvPr>
                <p:cNvGrpSpPr/>
                <p:nvPr/>
              </p:nvGrpSpPr>
              <p:grpSpPr>
                <a:xfrm>
                  <a:off x="1939549" y="3523311"/>
                  <a:ext cx="3699251" cy="4889240"/>
                  <a:chOff x="1645516" y="3498696"/>
                  <a:chExt cx="3699251" cy="4889240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1CAB5CA7-EDC5-4BF8-B9BE-8C2141755A0C}"/>
                      </a:ext>
                    </a:extLst>
                  </p:cNvPr>
                  <p:cNvGrpSpPr/>
                  <p:nvPr/>
                </p:nvGrpSpPr>
                <p:grpSpPr>
                  <a:xfrm>
                    <a:off x="3404070" y="3848100"/>
                    <a:ext cx="1625130" cy="957784"/>
                    <a:chOff x="2057143" y="3489594"/>
                    <a:chExt cx="6171429" cy="3306527"/>
                  </a:xfrm>
                </p:grpSpPr>
                <p:pic>
                  <p:nvPicPr>
                    <p:cNvPr id="34" name="Object 10">
                      <a:extLst>
                        <a:ext uri="{FF2B5EF4-FFF2-40B4-BE49-F238E27FC236}">
                          <a16:creationId xmlns:a16="http://schemas.microsoft.com/office/drawing/2014/main" id="{25FE6ECA-56DC-44B0-8E80-6F2CE66C3A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tretch>
                      <a:fillRect/>
                    </a:stretch>
                  </p:blipFill>
                  <p:spPr>
                    <a:xfrm>
                      <a:off x="2057143" y="3489594"/>
                      <a:ext cx="6171429" cy="330652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61B76DAB-71BB-4ED5-9FF0-6719C446E03E}"/>
                      </a:ext>
                    </a:extLst>
                  </p:cNvPr>
                  <p:cNvGrpSpPr/>
                  <p:nvPr/>
                </p:nvGrpSpPr>
                <p:grpSpPr>
                  <a:xfrm>
                    <a:off x="1645516" y="3498696"/>
                    <a:ext cx="3699251" cy="4889240"/>
                    <a:chOff x="1645516" y="3498696"/>
                    <a:chExt cx="3699251" cy="4889240"/>
                  </a:xfrm>
                </p:grpSpPr>
                <p:grpSp>
                  <p:nvGrpSpPr>
                    <p:cNvPr id="17" name="그룹 1002">
                      <a:extLst>
                        <a:ext uri="{FF2B5EF4-FFF2-40B4-BE49-F238E27FC236}">
                          <a16:creationId xmlns:a16="http://schemas.microsoft.com/office/drawing/2014/main" id="{FE1B172A-5226-40C5-BB2F-056CECC7FD58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1645516" y="5221017"/>
                      <a:ext cx="1349488" cy="3166919"/>
                      <a:chOff x="7613114" y="1836590"/>
                      <a:chExt cx="2629772" cy="6171429"/>
                    </a:xfrm>
                  </p:grpSpPr>
                  <p:pic>
                    <p:nvPicPr>
                      <p:cNvPr id="18" name="Object 7">
                        <a:extLst>
                          <a:ext uri="{FF2B5EF4-FFF2-40B4-BE49-F238E27FC236}">
                            <a16:creationId xmlns:a16="http://schemas.microsoft.com/office/drawing/2014/main" id="{00CFCDE9-9B75-40D1-883E-E90DEA12EEB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/>
                      <a:stretch>
                        <a:fillRect/>
                      </a:stretch>
                    </p:blipFill>
                    <p:spPr>
                      <a:xfrm>
                        <a:off x="7613114" y="1836590"/>
                        <a:ext cx="2629772" cy="6171429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" name="생각 풍선: 구름 모양 3">
                      <a:extLst>
                        <a:ext uri="{FF2B5EF4-FFF2-40B4-BE49-F238E27FC236}">
                          <a16:creationId xmlns:a16="http://schemas.microsoft.com/office/drawing/2014/main" id="{D8F229AF-1C5D-49F0-95E9-F408EF387BBA}"/>
                        </a:ext>
                      </a:extLst>
                    </p:cNvPr>
                    <p:cNvSpPr/>
                    <p:nvPr/>
                  </p:nvSpPr>
                  <p:spPr>
                    <a:xfrm rot="617408">
                      <a:off x="3112883" y="3498696"/>
                      <a:ext cx="2231884" cy="1908528"/>
                    </a:xfrm>
                    <a:prstGeom prst="cloudCallout">
                      <a:avLst>
                        <a:gd name="adj1" fmla="val -38911"/>
                        <a:gd name="adj2" fmla="val 79254"/>
                      </a:avLst>
                    </a:prstGeom>
                    <a:noFill/>
                    <a:ln w="38100">
                      <a:solidFill>
                        <a:srgbClr val="95C2B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7D5ED924-F251-451E-A771-32564D8BE3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16470" y="4035545"/>
                      <a:ext cx="600329" cy="936008"/>
                      <a:chOff x="3124906" y="2057143"/>
                      <a:chExt cx="4035903" cy="6171429"/>
                    </a:xfrm>
                  </p:grpSpPr>
                  <p:pic>
                    <p:nvPicPr>
                      <p:cNvPr id="36" name="Object 13">
                        <a:extLst>
                          <a:ext uri="{FF2B5EF4-FFF2-40B4-BE49-F238E27FC236}">
                            <a16:creationId xmlns:a16="http://schemas.microsoft.com/office/drawing/2014/main" id="{CC7C11FC-D047-4890-A1DD-CAC2F3BDF8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9">
                                <a14:imgEffect>
                                  <a14:sharpenSoften amount="2000"/>
                                </a14:imgEffect>
                                <a14:imgEffect>
                                  <a14:brightnessContrast bright="-29000"/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24906" y="2057143"/>
                        <a:ext cx="4035903" cy="6171429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</p:grpSp>
        </p:grpSp>
        <p:sp>
          <p:nvSpPr>
            <p:cNvPr id="57" name="화살표: 오른쪽 56">
              <a:extLst>
                <a:ext uri="{FF2B5EF4-FFF2-40B4-BE49-F238E27FC236}">
                  <a16:creationId xmlns:a16="http://schemas.microsoft.com/office/drawing/2014/main" id="{8874145E-DC91-4531-85B2-14595F0EC38F}"/>
                </a:ext>
              </a:extLst>
            </p:cNvPr>
            <p:cNvSpPr/>
            <p:nvPr/>
          </p:nvSpPr>
          <p:spPr>
            <a:xfrm>
              <a:off x="7016972" y="5115008"/>
              <a:ext cx="1744128" cy="938115"/>
            </a:xfrm>
            <a:prstGeom prst="rightArrow">
              <a:avLst>
                <a:gd name="adj1" fmla="val 17464"/>
                <a:gd name="adj2" fmla="val 51116"/>
              </a:avLst>
            </a:prstGeom>
            <a:solidFill>
              <a:srgbClr val="95C2B7"/>
            </a:solidFill>
            <a:ln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E413918-E9D2-4273-B565-ECAB167D349F}"/>
                </a:ext>
              </a:extLst>
            </p:cNvPr>
            <p:cNvGrpSpPr/>
            <p:nvPr/>
          </p:nvGrpSpPr>
          <p:grpSpPr>
            <a:xfrm>
              <a:off x="9797865" y="2628900"/>
              <a:ext cx="6871443" cy="6624607"/>
              <a:chOff x="8714510" y="3179398"/>
              <a:chExt cx="6529110" cy="5424494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DB0C62C-3737-4E5C-B8D3-42F042EFE270}"/>
                  </a:ext>
                </a:extLst>
              </p:cNvPr>
              <p:cNvSpPr/>
              <p:nvPr/>
            </p:nvSpPr>
            <p:spPr>
              <a:xfrm>
                <a:off x="8715008" y="3179398"/>
                <a:ext cx="6528612" cy="1354502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400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정상에 갈 것인가</a:t>
                </a:r>
                <a:r>
                  <a:rPr lang="en-US" altLang="ko-KR" sz="4400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?</a:t>
                </a:r>
                <a:r>
                  <a:rPr lang="ko-KR" altLang="en-US" sz="4400" dirty="0">
                    <a:solidFill>
                      <a:schemeClr val="accent5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3CBCB2BA-33E5-4BD8-8B3A-1F4D68D40389}"/>
                  </a:ext>
                </a:extLst>
              </p:cNvPr>
              <p:cNvSpPr/>
              <p:nvPr/>
            </p:nvSpPr>
            <p:spPr>
              <a:xfrm>
                <a:off x="8714510" y="4533900"/>
                <a:ext cx="6528612" cy="1354502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몇 시간 소요 되는가</a:t>
                </a: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?</a:t>
                </a: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 </a:t>
                </a: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AFACFB1-9C30-4D2F-B4C8-1A721B0BA467}"/>
                  </a:ext>
                </a:extLst>
              </p:cNvPr>
              <p:cNvSpPr/>
              <p:nvPr/>
            </p:nvSpPr>
            <p:spPr>
              <a:xfrm>
                <a:off x="8715008" y="5894888"/>
                <a:ext cx="6528612" cy="1354502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출발 시간 </a:t>
                </a: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&amp; </a:t>
                </a: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장소</a:t>
                </a: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?</a:t>
                </a:r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BEAC46A-35AD-4005-B57C-A701F779029D}"/>
                  </a:ext>
                </a:extLst>
              </p:cNvPr>
              <p:cNvSpPr/>
              <p:nvPr/>
            </p:nvSpPr>
            <p:spPr>
              <a:xfrm>
                <a:off x="8715008" y="7249390"/>
                <a:ext cx="6528612" cy="1354502"/>
              </a:xfrm>
              <a:prstGeom prst="rect">
                <a:avLst/>
              </a:prstGeom>
              <a:noFill/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등산 난이도</a:t>
                </a:r>
                <a:r>
                  <a:rPr kumimoji="0" lang="en-US" altLang="ko-KR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?</a:t>
                </a:r>
                <a:r>
                  <a:rPr kumimoji="0" lang="ko-KR" alt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BACC6">
                        <a:lumMod val="50000"/>
                      </a:srgbClr>
                    </a:solidFill>
                    <a:effectLst/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rPr>
                  <a:t> </a:t>
                </a:r>
              </a:p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92E7246-5371-4E15-AB90-E870345D7F69}"/>
              </a:ext>
            </a:extLst>
          </p:cNvPr>
          <p:cNvGrpSpPr/>
          <p:nvPr/>
        </p:nvGrpSpPr>
        <p:grpSpPr>
          <a:xfrm>
            <a:off x="10313460" y="2867660"/>
            <a:ext cx="6877015" cy="6624607"/>
            <a:chOff x="8711388" y="3179398"/>
            <a:chExt cx="6534404" cy="5424494"/>
          </a:xfrm>
          <a:solidFill>
            <a:schemeClr val="bg1"/>
          </a:solidFill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863A765-736D-4B72-AC86-E3F91E88AABB}"/>
                </a:ext>
              </a:extLst>
            </p:cNvPr>
            <p:cNvSpPr/>
            <p:nvPr/>
          </p:nvSpPr>
          <p:spPr>
            <a:xfrm>
              <a:off x="8717180" y="3179398"/>
              <a:ext cx="6528612" cy="1354502"/>
            </a:xfrm>
            <a:prstGeom prst="rect">
              <a:avLst/>
            </a:prstGeom>
            <a:grp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최고 고도 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AACB93B-6544-4981-B469-AD94A8DD5279}"/>
                </a:ext>
              </a:extLst>
            </p:cNvPr>
            <p:cNvSpPr/>
            <p:nvPr/>
          </p:nvSpPr>
          <p:spPr>
            <a:xfrm>
              <a:off x="8714510" y="4533900"/>
              <a:ext cx="6528612" cy="1354502"/>
            </a:xfrm>
            <a:prstGeom prst="rect">
              <a:avLst/>
            </a:prstGeom>
            <a:grp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움직인 시간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, 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멈춘 시간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최고속도</a:t>
              </a:r>
              <a:endPara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9BF8ADA-E901-4B9E-A7C7-0B02992852E4}"/>
                </a:ext>
              </a:extLst>
            </p:cNvPr>
            <p:cNvSpPr/>
            <p:nvPr/>
          </p:nvSpPr>
          <p:spPr>
            <a:xfrm>
              <a:off x="8711388" y="5894888"/>
              <a:ext cx="6528612" cy="1354502"/>
            </a:xfrm>
            <a:prstGeom prst="rect">
              <a:avLst/>
            </a:prstGeom>
            <a:grp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첫 포인트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위도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&amp;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경도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&amp;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시간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)</a:t>
              </a:r>
              <a:endParaRPr lang="ko-KR" altLang="en-US" sz="4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0EC20D8-7D9E-4F03-ABC2-AC7FD42A8037}"/>
                </a:ext>
              </a:extLst>
            </p:cNvPr>
            <p:cNvSpPr/>
            <p:nvPr/>
          </p:nvSpPr>
          <p:spPr>
            <a:xfrm>
              <a:off x="8711388" y="7249390"/>
              <a:ext cx="6528612" cy="1354502"/>
            </a:xfrm>
            <a:prstGeom prst="rect">
              <a:avLst/>
            </a:prstGeom>
            <a:grp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트랙 길이</a:t>
              </a:r>
              <a:r>
                <a:rPr kumimoji="0" lang="en-US" altLang="ko-KR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, </a:t>
              </a:r>
              <a:r>
                <a:rPr kumimoji="0" lang="ko-KR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>
                      <a:lumMod val="50000"/>
                    </a:srgbClr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누적고도이득</a:t>
              </a:r>
              <a:endParaRPr lang="ko-KR" altLang="en-US" sz="4400" dirty="0"/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3E061D9-1DBE-4FFE-9037-4A5B66770BE3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43E0368-C20C-4189-AD18-E70F6CCC722C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#2 GPX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파일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뽑기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6D4F19-EFC7-425A-86C8-15D2364A4673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0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6D2ED2-30BD-47FB-9280-B0B618AD7C61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BD2695-3327-4F26-A2D1-9B07150B7B55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#3 QGIS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활용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시작 구역 정하기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D88D36-A172-4D9B-9249-D5D4A6342A66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4"/>
          <a:stretch/>
        </p:blipFill>
        <p:spPr>
          <a:xfrm>
            <a:off x="1523414" y="2360700"/>
            <a:ext cx="6120000" cy="3240000"/>
          </a:xfrm>
          <a:prstGeom prst="rect">
            <a:avLst/>
          </a:prstGeom>
          <a:ln w="76200">
            <a:solidFill>
              <a:srgbClr val="95C2B7"/>
            </a:solidFill>
          </a:ln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D6E828E-96A5-43E8-AB62-FC2863A49D2C}"/>
              </a:ext>
            </a:extLst>
          </p:cNvPr>
          <p:cNvSpPr/>
          <p:nvPr/>
        </p:nvSpPr>
        <p:spPr>
          <a:xfrm rot="2803236">
            <a:off x="6178653" y="5849486"/>
            <a:ext cx="797617" cy="397852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17F7C32-DD59-471F-B833-C620A1C8FC1E}"/>
              </a:ext>
            </a:extLst>
          </p:cNvPr>
          <p:cNvSpPr/>
          <p:nvPr/>
        </p:nvSpPr>
        <p:spPr>
          <a:xfrm rot="8203236" flipH="1" flipV="1">
            <a:off x="11214076" y="5889458"/>
            <a:ext cx="797617" cy="397852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DFA92F-24C9-46FC-A335-999B72A58F08}"/>
              </a:ext>
            </a:extLst>
          </p:cNvPr>
          <p:cNvSpPr/>
          <p:nvPr/>
        </p:nvSpPr>
        <p:spPr>
          <a:xfrm>
            <a:off x="3015288" y="1998652"/>
            <a:ext cx="3136250" cy="579610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35</a:t>
            </a:r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만개 시작 포인트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A0C16A-3DDA-4C47-B02A-F468B194C82A}"/>
              </a:ext>
            </a:extLst>
          </p:cNvPr>
          <p:cNvGrpSpPr/>
          <p:nvPr/>
        </p:nvGrpSpPr>
        <p:grpSpPr>
          <a:xfrm>
            <a:off x="10565814" y="2016301"/>
            <a:ext cx="6120000" cy="3547799"/>
            <a:chOff x="10565814" y="2016301"/>
            <a:chExt cx="6120000" cy="354779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5833095-594A-4DB0-9F35-7003A54B26C5}"/>
                </a:ext>
              </a:extLst>
            </p:cNvPr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6" t="16679" r="14088" b="9073"/>
            <a:stretch/>
          </p:blipFill>
          <p:spPr>
            <a:xfrm>
              <a:off x="10565814" y="2324100"/>
              <a:ext cx="6120000" cy="3240000"/>
            </a:xfrm>
            <a:prstGeom prst="rect">
              <a:avLst/>
            </a:prstGeom>
            <a:ln w="76200">
              <a:solidFill>
                <a:srgbClr val="95C2B7"/>
              </a:solidFill>
            </a:ln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066504-2813-46EF-8D10-C272734B267C}"/>
                </a:ext>
              </a:extLst>
            </p:cNvPr>
            <p:cNvSpPr/>
            <p:nvPr/>
          </p:nvSpPr>
          <p:spPr>
            <a:xfrm>
              <a:off x="12136464" y="2016301"/>
              <a:ext cx="3136250" cy="5796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8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개의 구역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D6457F-1F50-4349-8BC2-8E0D446D29AE}"/>
              </a:ext>
            </a:extLst>
          </p:cNvPr>
          <p:cNvGrpSpPr/>
          <p:nvPr/>
        </p:nvGrpSpPr>
        <p:grpSpPr>
          <a:xfrm>
            <a:off x="6085890" y="6170699"/>
            <a:ext cx="6120000" cy="3621001"/>
            <a:chOff x="6085890" y="6170699"/>
            <a:chExt cx="6120000" cy="36210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DAFD9A9-0E69-4DAE-98F7-7F009D82ACBB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890" y="6551700"/>
              <a:ext cx="6120000" cy="3240000"/>
            </a:xfrm>
            <a:prstGeom prst="rect">
              <a:avLst/>
            </a:prstGeom>
            <a:ln w="76200">
              <a:solidFill>
                <a:srgbClr val="95C2B7"/>
              </a:solidFill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2420A01-EEBD-453A-97D3-CAB21C7C0ADB}"/>
                </a:ext>
              </a:extLst>
            </p:cNvPr>
            <p:cNvSpPr/>
            <p:nvPr/>
          </p:nvSpPr>
          <p:spPr>
            <a:xfrm>
              <a:off x="7575875" y="6170699"/>
              <a:ext cx="3136250" cy="57961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시작 포인트 </a:t>
              </a:r>
              <a:r>
                <a:rPr lang="ko-KR" altLang="en-US" sz="2400" dirty="0" err="1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히트맵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3D8CF55-51EE-43F2-B0BE-CCFA5C3ECCBC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76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0D47DD-D057-47F8-B5C8-860C2342202C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3A189F-110F-4F3E-917F-EE09540698A6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#3 QGIS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활용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시작 구역 정하기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778E57C-1C4F-4483-904D-71E0F262D546}"/>
              </a:ext>
            </a:extLst>
          </p:cNvPr>
          <p:cNvGrpSpPr/>
          <p:nvPr/>
        </p:nvGrpSpPr>
        <p:grpSpPr>
          <a:xfrm>
            <a:off x="1676400" y="3539835"/>
            <a:ext cx="14782462" cy="6175665"/>
            <a:chOff x="1447800" y="2877666"/>
            <a:chExt cx="14782462" cy="61756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5B5A877-F8AE-41B2-B80E-8285578C3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617"/>
            <a:stretch/>
          </p:blipFill>
          <p:spPr>
            <a:xfrm>
              <a:off x="1447800" y="2881131"/>
              <a:ext cx="11998543" cy="6172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522B9D1-D403-4353-8A3F-2B967B21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17850" y="2881131"/>
              <a:ext cx="2912412" cy="617220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65399F4-39B8-4A2D-9B80-DD6F2E3B701E}"/>
                </a:ext>
              </a:extLst>
            </p:cNvPr>
            <p:cNvSpPr/>
            <p:nvPr/>
          </p:nvSpPr>
          <p:spPr>
            <a:xfrm>
              <a:off x="2117058" y="2877666"/>
              <a:ext cx="778542" cy="6172200"/>
            </a:xfrm>
            <a:prstGeom prst="rect">
              <a:avLst/>
            </a:prstGeom>
            <a:noFill/>
            <a:ln w="38100" cap="flat" cmpd="sng" algn="ctr">
              <a:solidFill>
                <a:srgbClr val="FF010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CFED821-3ADA-4E84-BEDD-C17CB3331080}"/>
              </a:ext>
            </a:extLst>
          </p:cNvPr>
          <p:cNvSpPr/>
          <p:nvPr/>
        </p:nvSpPr>
        <p:spPr>
          <a:xfrm rot="5400000">
            <a:off x="2384164" y="2911766"/>
            <a:ext cx="723468" cy="330261"/>
          </a:xfrm>
          <a:prstGeom prst="rightArrow">
            <a:avLst>
              <a:gd name="adj1" fmla="val 17464"/>
              <a:gd name="adj2" fmla="val 511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C4702A2-4AA6-4BA7-A24A-99D7F2974496}"/>
              </a:ext>
            </a:extLst>
          </p:cNvPr>
          <p:cNvSpPr/>
          <p:nvPr/>
        </p:nvSpPr>
        <p:spPr>
          <a:xfrm>
            <a:off x="2014356" y="2141225"/>
            <a:ext cx="1463085" cy="4354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구역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07FBF9-43A1-43CE-8FBC-65BD6CDECBC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22/46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71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473DA8-2558-4F81-AB9C-DFBAF2682540}"/>
              </a:ext>
            </a:extLst>
          </p:cNvPr>
          <p:cNvGrpSpPr/>
          <p:nvPr/>
        </p:nvGrpSpPr>
        <p:grpSpPr>
          <a:xfrm>
            <a:off x="1651018" y="2638831"/>
            <a:ext cx="6256419" cy="7152870"/>
            <a:chOff x="1343236" y="2243136"/>
            <a:chExt cx="6025832" cy="75441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A79BB92-E558-4485-B1CA-FD18C9EB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5833" y="2289894"/>
              <a:ext cx="6013235" cy="3598231"/>
            </a:xfrm>
            <a:prstGeom prst="rect">
              <a:avLst/>
            </a:prstGeom>
            <a:ln>
              <a:solidFill>
                <a:srgbClr val="95C2B7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5EC5C0D-A58E-4709-95B7-A27E9C13B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410"/>
            <a:stretch/>
          </p:blipFill>
          <p:spPr>
            <a:xfrm>
              <a:off x="1343236" y="5888125"/>
              <a:ext cx="6013235" cy="3899127"/>
            </a:xfrm>
            <a:prstGeom prst="rect">
              <a:avLst/>
            </a:prstGeom>
            <a:ln>
              <a:solidFill>
                <a:srgbClr val="95C2B7"/>
              </a:solidFill>
            </a:ln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AB9225B-EECE-4539-AD51-07B39D1E6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3236" y="2243136"/>
              <a:ext cx="6013235" cy="3598231"/>
            </a:xfrm>
            <a:prstGeom prst="rect">
              <a:avLst/>
            </a:prstGeom>
            <a:ln>
              <a:solidFill>
                <a:srgbClr val="95C2B7"/>
              </a:solidFill>
            </a:ln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ED8E9D2-0E18-463F-ABDD-F6DDFE466E7D}"/>
              </a:ext>
            </a:extLst>
          </p:cNvPr>
          <p:cNvGrpSpPr/>
          <p:nvPr/>
        </p:nvGrpSpPr>
        <p:grpSpPr>
          <a:xfrm>
            <a:off x="9536430" y="1863307"/>
            <a:ext cx="7837170" cy="8119557"/>
            <a:chOff x="890553" y="1355328"/>
            <a:chExt cx="7124700" cy="857792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EBB6231-CC90-4DBA-9A59-418E4FA2B1EB}"/>
                </a:ext>
              </a:extLst>
            </p:cNvPr>
            <p:cNvSpPr/>
            <p:nvPr/>
          </p:nvSpPr>
          <p:spPr>
            <a:xfrm>
              <a:off x="890553" y="1703652"/>
              <a:ext cx="7124700" cy="8229600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  <a:r>
                <a:rPr lang="ko-KR" altLang="en-US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BC6E5AF-C356-4A49-AD83-CE2731FE776E}"/>
                </a:ext>
              </a:extLst>
            </p:cNvPr>
            <p:cNvSpPr/>
            <p:nvPr/>
          </p:nvSpPr>
          <p:spPr>
            <a:xfrm>
              <a:off x="2719353" y="1355328"/>
              <a:ext cx="3467100" cy="6966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키워드 정리 </a:t>
              </a:r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25B3B0FE-490A-45F7-8707-A6ED005E1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730911"/>
              </p:ext>
            </p:extLst>
          </p:nvPr>
        </p:nvGraphicFramePr>
        <p:xfrm>
          <a:off x="9957851" y="2970753"/>
          <a:ext cx="6994329" cy="6516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3C257C-E8EF-47AA-B6DA-1F782F783451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C66F20-B9D9-4B38-ABFA-8072A32E4C84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#4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인스타 </a:t>
            </a:r>
            <a:r>
              <a:rPr lang="ko-KR" altLang="en-US" sz="32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뽑기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1FCF9A-DFE7-4AD7-A6B6-C80369CDA71C}"/>
              </a:ext>
            </a:extLst>
          </p:cNvPr>
          <p:cNvGrpSpPr/>
          <p:nvPr/>
        </p:nvGrpSpPr>
        <p:grpSpPr>
          <a:xfrm>
            <a:off x="925830" y="1866455"/>
            <a:ext cx="7837170" cy="8116409"/>
            <a:chOff x="838200" y="1866455"/>
            <a:chExt cx="7837170" cy="811640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D92B8A5-1FC7-420C-8377-9CEFFA38CBF3}"/>
                </a:ext>
              </a:extLst>
            </p:cNvPr>
            <p:cNvSpPr/>
            <p:nvPr/>
          </p:nvSpPr>
          <p:spPr>
            <a:xfrm>
              <a:off x="838200" y="2152681"/>
              <a:ext cx="7837170" cy="7830183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  <a:r>
                <a:rPr lang="ko-KR" altLang="en-US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6A0A1B-61BA-472B-93E5-6CF0840746FE}"/>
                </a:ext>
              </a:extLst>
            </p:cNvPr>
            <p:cNvSpPr/>
            <p:nvPr/>
          </p:nvSpPr>
          <p:spPr>
            <a:xfrm>
              <a:off x="2849880" y="1866455"/>
              <a:ext cx="3813810" cy="65627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빈도 분석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451DA2-C3C5-4825-9C48-6667EA120721}"/>
              </a:ext>
            </a:extLst>
          </p:cNvPr>
          <p:cNvSpPr/>
          <p:nvPr/>
        </p:nvSpPr>
        <p:spPr>
          <a:xfrm>
            <a:off x="9870377" y="4588514"/>
            <a:ext cx="7195947" cy="3303655"/>
          </a:xfrm>
          <a:prstGeom prst="rect">
            <a:avLst/>
          </a:prstGeom>
          <a:noFill/>
          <a:ln w="762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  <a:p>
            <a:r>
              <a:rPr lang="en-US" altLang="ko-KR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</a:t>
            </a:r>
            <a:r>
              <a: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4400" b="1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27573-25B6-4E06-9D4B-69C3C969D6D5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23/46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035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71698E-77C8-4B87-8638-7460DB989EB5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DA49A-7BB0-48A5-A5B5-AF4675D7AFC3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#4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인스타 </a:t>
            </a:r>
            <a:r>
              <a:rPr lang="ko-KR" altLang="en-US" sz="32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크롤링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-&gt; 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뽑기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1DC353-1D31-4A0F-953D-8804D6D17AD1}"/>
              </a:ext>
            </a:extLst>
          </p:cNvPr>
          <p:cNvGrpSpPr/>
          <p:nvPr/>
        </p:nvGrpSpPr>
        <p:grpSpPr>
          <a:xfrm>
            <a:off x="8509592" y="2689353"/>
            <a:ext cx="9246818" cy="6684494"/>
            <a:chOff x="11656396" y="2347169"/>
            <a:chExt cx="4083943" cy="876659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D50A5E3-0DAD-484E-A018-E75EB2156CB9}"/>
                </a:ext>
              </a:extLst>
            </p:cNvPr>
            <p:cNvSpPr/>
            <p:nvPr/>
          </p:nvSpPr>
          <p:spPr>
            <a:xfrm>
              <a:off x="11656396" y="2953023"/>
              <a:ext cx="4083943" cy="8160742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  <a:r>
                <a:rPr lang="ko-KR" altLang="en-US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3ED0BA-B26D-4A09-86EE-580A151AEEEA}"/>
                </a:ext>
              </a:extLst>
            </p:cNvPr>
            <p:cNvSpPr/>
            <p:nvPr/>
          </p:nvSpPr>
          <p:spPr>
            <a:xfrm>
              <a:off x="12877139" y="2347169"/>
              <a:ext cx="1642457" cy="1211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경유 여부 </a:t>
              </a:r>
              <a:r>
                <a:rPr kumimoji="0" lang="en-US" altLang="ko-KR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feature</a:t>
              </a: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909E6B-C148-482D-8110-65B3034F2A44}"/>
              </a:ext>
            </a:extLst>
          </p:cNvPr>
          <p:cNvGrpSpPr/>
          <p:nvPr/>
        </p:nvGrpSpPr>
        <p:grpSpPr>
          <a:xfrm>
            <a:off x="753698" y="3301977"/>
            <a:ext cx="7450623" cy="5037733"/>
            <a:chOff x="921033" y="3029579"/>
            <a:chExt cx="7450623" cy="503773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D43AB5-1B33-4A32-9A4E-5865EC043D75}"/>
                </a:ext>
              </a:extLst>
            </p:cNvPr>
            <p:cNvSpPr/>
            <p:nvPr/>
          </p:nvSpPr>
          <p:spPr>
            <a:xfrm>
              <a:off x="921033" y="6601140"/>
              <a:ext cx="4686120" cy="14661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인기 경관 </a:t>
              </a:r>
              <a:r>
                <a:rPr lang="en-US" altLang="ko-KR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TOP 10</a:t>
              </a:r>
              <a:endPara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6D58244-2301-4AA3-96F5-B6E5CC7F976F}"/>
                </a:ext>
              </a:extLst>
            </p:cNvPr>
            <p:cNvSpPr/>
            <p:nvPr/>
          </p:nvSpPr>
          <p:spPr>
            <a:xfrm>
              <a:off x="952680" y="3029579"/>
              <a:ext cx="4686120" cy="14661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인기 정상 </a:t>
              </a:r>
              <a:r>
                <a:rPr lang="en-US" altLang="ko-KR" sz="32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TOP 10</a:t>
              </a:r>
              <a:endPara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21993256-A851-405A-B85C-1167B14D1C10}"/>
                </a:ext>
              </a:extLst>
            </p:cNvPr>
            <p:cNvSpPr/>
            <p:nvPr/>
          </p:nvSpPr>
          <p:spPr>
            <a:xfrm>
              <a:off x="7000056" y="5146964"/>
              <a:ext cx="1371600" cy="938115"/>
            </a:xfrm>
            <a:prstGeom prst="rightArrow">
              <a:avLst>
                <a:gd name="adj1" fmla="val 17464"/>
                <a:gd name="adj2" fmla="val 51116"/>
              </a:avLst>
            </a:prstGeom>
            <a:solidFill>
              <a:srgbClr val="95C2B7"/>
            </a:solidFill>
            <a:ln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대괄호 5">
              <a:extLst>
                <a:ext uri="{FF2B5EF4-FFF2-40B4-BE49-F238E27FC236}">
                  <a16:creationId xmlns:a16="http://schemas.microsoft.com/office/drawing/2014/main" id="{D2D55779-6F1A-4D42-82E5-D73B46711A23}"/>
                </a:ext>
              </a:extLst>
            </p:cNvPr>
            <p:cNvSpPr/>
            <p:nvPr/>
          </p:nvSpPr>
          <p:spPr>
            <a:xfrm>
              <a:off x="5943600" y="3543300"/>
              <a:ext cx="617029" cy="4107180"/>
            </a:xfrm>
            <a:prstGeom prst="rightBracket">
              <a:avLst/>
            </a:prstGeom>
            <a:ln w="76200">
              <a:solidFill>
                <a:srgbClr val="95C2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D2B2834-4552-4262-A6E9-BCCE261D9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383" y="4002888"/>
            <a:ext cx="8855919" cy="4935018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0B5713-9A4F-4871-823B-855A1A4B2E37}"/>
              </a:ext>
            </a:extLst>
          </p:cNvPr>
          <p:cNvSpPr/>
          <p:nvPr/>
        </p:nvSpPr>
        <p:spPr>
          <a:xfrm>
            <a:off x="8610600" y="7434830"/>
            <a:ext cx="8888043" cy="742815"/>
          </a:xfrm>
          <a:prstGeom prst="rect">
            <a:avLst/>
          </a:prstGeom>
          <a:noFill/>
          <a:ln w="38100" cap="flat" cmpd="sng" algn="ctr">
            <a:solidFill>
              <a:srgbClr val="FF01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6FC9E-CACB-4ACE-9BF9-8F4A88D8390E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539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B4F5C93-AD28-442A-9D97-912818BC779A}"/>
              </a:ext>
            </a:extLst>
          </p:cNvPr>
          <p:cNvGrpSpPr/>
          <p:nvPr/>
        </p:nvGrpSpPr>
        <p:grpSpPr>
          <a:xfrm>
            <a:off x="799679" y="2664676"/>
            <a:ext cx="6425974" cy="2438399"/>
            <a:chOff x="971552" y="2912552"/>
            <a:chExt cx="6425974" cy="2438399"/>
          </a:xfrm>
        </p:grpSpPr>
        <p:pic>
          <p:nvPicPr>
            <p:cNvPr id="7" name="그림 6" descr="테이블이(가) 표시된 사진&#10;&#10;자동 생성된 설명">
              <a:extLst>
                <a:ext uri="{FF2B5EF4-FFF2-40B4-BE49-F238E27FC236}">
                  <a16:creationId xmlns:a16="http://schemas.microsoft.com/office/drawing/2014/main" id="{27E8CFD2-B98E-4731-B52D-CB6F2CF8F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552" y="3082425"/>
              <a:ext cx="6425974" cy="212365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03174A-515C-4A9D-9594-79C50F2F7CF5}"/>
                </a:ext>
              </a:extLst>
            </p:cNvPr>
            <p:cNvSpPr/>
            <p:nvPr/>
          </p:nvSpPr>
          <p:spPr>
            <a:xfrm>
              <a:off x="5644926" y="2912552"/>
              <a:ext cx="1676400" cy="2438399"/>
            </a:xfrm>
            <a:prstGeom prst="rect">
              <a:avLst/>
            </a:prstGeom>
            <a:noFill/>
            <a:ln w="38100" cap="flat" cmpd="sng" algn="ctr">
              <a:solidFill>
                <a:srgbClr val="FF010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B0AEBDA-B89B-4917-B3A1-CA1C42D4EB06}"/>
              </a:ext>
            </a:extLst>
          </p:cNvPr>
          <p:cNvGrpSpPr/>
          <p:nvPr/>
        </p:nvGrpSpPr>
        <p:grpSpPr>
          <a:xfrm>
            <a:off x="8284576" y="2677176"/>
            <a:ext cx="9172694" cy="2425900"/>
            <a:chOff x="8083326" y="2912552"/>
            <a:chExt cx="9172694" cy="2438399"/>
          </a:xfrm>
        </p:grpSpPr>
        <p:pic>
          <p:nvPicPr>
            <p:cNvPr id="9" name="그림 8" descr="테이블이(가) 표시된 사진&#10;&#10;자동 생성된 설명">
              <a:extLst>
                <a:ext uri="{FF2B5EF4-FFF2-40B4-BE49-F238E27FC236}">
                  <a16:creationId xmlns:a16="http://schemas.microsoft.com/office/drawing/2014/main" id="{1E4F2408-0199-4F3B-9A03-EA455B314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83326" y="3082424"/>
              <a:ext cx="9172694" cy="212365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EA2A382-2BC6-46EE-95CB-872A2777DAD5}"/>
                </a:ext>
              </a:extLst>
            </p:cNvPr>
            <p:cNvSpPr/>
            <p:nvPr/>
          </p:nvSpPr>
          <p:spPr>
            <a:xfrm>
              <a:off x="8845326" y="2912552"/>
              <a:ext cx="1143000" cy="2438399"/>
            </a:xfrm>
            <a:prstGeom prst="rect">
              <a:avLst/>
            </a:prstGeom>
            <a:noFill/>
            <a:ln w="38100" cap="flat" cmpd="sng" algn="ctr">
              <a:solidFill>
                <a:srgbClr val="FF010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5A76C72-8F4A-47B3-A72B-C24794F1B473}"/>
              </a:ext>
            </a:extLst>
          </p:cNvPr>
          <p:cNvSpPr/>
          <p:nvPr/>
        </p:nvSpPr>
        <p:spPr>
          <a:xfrm rot="5400000">
            <a:off x="7199698" y="5682972"/>
            <a:ext cx="1194825" cy="838200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DA31A2-D627-4799-8FED-9544F617FF79}"/>
              </a:ext>
            </a:extLst>
          </p:cNvPr>
          <p:cNvSpPr/>
          <p:nvPr/>
        </p:nvSpPr>
        <p:spPr>
          <a:xfrm>
            <a:off x="9172575" y="5790828"/>
            <a:ext cx="4314825" cy="622489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highlight>
                  <a:srgbClr val="FFFF99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dirty="0">
                <a:solidFill>
                  <a:schemeClr val="tx1"/>
                </a:solidFill>
                <a:highlight>
                  <a:srgbClr val="FFFF99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파일이름</a:t>
            </a:r>
            <a:r>
              <a:rPr lang="en-US" altLang="ko-KR" sz="2800" dirty="0">
                <a:solidFill>
                  <a:schemeClr val="tx1"/>
                </a:solidFill>
                <a:highlight>
                  <a:srgbClr val="FFFF99"/>
                </a:highligh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같은 행끼리 결합</a:t>
            </a: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5A32424C-FAE6-4C65-B304-338228A9D815}"/>
              </a:ext>
            </a:extLst>
          </p:cNvPr>
          <p:cNvSpPr/>
          <p:nvPr/>
        </p:nvSpPr>
        <p:spPr>
          <a:xfrm>
            <a:off x="7378011" y="3653805"/>
            <a:ext cx="691926" cy="741488"/>
          </a:xfrm>
          <a:prstGeom prst="mathPlus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15DB75-EF81-4762-B797-2FB2A81EF55D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8527E17-0183-4E4C-93E3-BD03F4A7E511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#5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통계 데이터와 </a:t>
            </a:r>
            <a:r>
              <a:rPr lang="en-US" altLang="ko-KR" sz="3200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gpx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합치기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757C51-C29A-46A8-A988-F6E86B9A434D}"/>
              </a:ext>
            </a:extLst>
          </p:cNvPr>
          <p:cNvGrpSpPr/>
          <p:nvPr/>
        </p:nvGrpSpPr>
        <p:grpSpPr>
          <a:xfrm>
            <a:off x="1600200" y="7081818"/>
            <a:ext cx="14183762" cy="2295335"/>
            <a:chOff x="1671120" y="6962163"/>
            <a:chExt cx="14183762" cy="22953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4614AFD-7BB5-4792-8453-963CE0AF629D}"/>
                </a:ext>
              </a:extLst>
            </p:cNvPr>
            <p:cNvGrpSpPr/>
            <p:nvPr/>
          </p:nvGrpSpPr>
          <p:grpSpPr>
            <a:xfrm>
              <a:off x="1772499" y="7028140"/>
              <a:ext cx="13981002" cy="2158770"/>
              <a:chOff x="2224088" y="6972300"/>
              <a:chExt cx="14120812" cy="2180358"/>
            </a:xfrm>
          </p:grpSpPr>
          <p:pic>
            <p:nvPicPr>
              <p:cNvPr id="20" name="그림 19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A2803FE5-5C54-4349-867A-CC64B0F6E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94667" y="6972300"/>
                <a:ext cx="5050233" cy="2166024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54EAC2C-A3ED-42DD-B98E-836EA4D96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4088" y="6983779"/>
                <a:ext cx="9070561" cy="2168879"/>
              </a:xfrm>
              <a:prstGeom prst="rect">
                <a:avLst/>
              </a:prstGeom>
            </p:spPr>
          </p:pic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66B5E4F-9C71-404D-AB14-C59E8DBFB98F}"/>
                </a:ext>
              </a:extLst>
            </p:cNvPr>
            <p:cNvSpPr/>
            <p:nvPr/>
          </p:nvSpPr>
          <p:spPr>
            <a:xfrm>
              <a:off x="1671120" y="6962163"/>
              <a:ext cx="14183762" cy="229533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  <a:p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</a:t>
              </a:r>
              <a:r>
                <a:rPr lang="ko-KR" altLang="en-US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4400" b="1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ko-KR" altLang="en-US" sz="4400" b="1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19D4633-F095-440E-91E4-28928C6718CE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186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B081FFD-95E3-4878-B303-A2612EFFCE9A}"/>
              </a:ext>
            </a:extLst>
          </p:cNvPr>
          <p:cNvCxnSpPr>
            <a:cxnSpLocks/>
          </p:cNvCxnSpPr>
          <p:nvPr/>
        </p:nvCxnSpPr>
        <p:spPr>
          <a:xfrm>
            <a:off x="9144000" y="2218570"/>
            <a:ext cx="0" cy="7496930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AAF0FC5-64EA-4E96-91A9-066D6232FF59}"/>
              </a:ext>
            </a:extLst>
          </p:cNvPr>
          <p:cNvGrpSpPr/>
          <p:nvPr/>
        </p:nvGrpSpPr>
        <p:grpSpPr>
          <a:xfrm>
            <a:off x="1828800" y="2907815"/>
            <a:ext cx="5729633" cy="6114141"/>
            <a:chOff x="2681042" y="3650263"/>
            <a:chExt cx="4735232" cy="505300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811B0D0-FBE9-4AAC-867A-40BCE6FD2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382" y="3650263"/>
              <a:ext cx="1970707" cy="2990272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8919735-40E2-4755-A84B-B7AAC3DE6CA8}"/>
                </a:ext>
              </a:extLst>
            </p:cNvPr>
            <p:cNvSpPr/>
            <p:nvPr/>
          </p:nvSpPr>
          <p:spPr>
            <a:xfrm>
              <a:off x="2681042" y="8076107"/>
              <a:ext cx="4735232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top_speed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&gt; 45 (km/h)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268A1CB-A228-4AC4-A76F-3A594A048738}"/>
                </a:ext>
              </a:extLst>
            </p:cNvPr>
            <p:cNvSpPr/>
            <p:nvPr/>
          </p:nvSpPr>
          <p:spPr>
            <a:xfrm>
              <a:off x="2681042" y="7270975"/>
              <a:ext cx="4735231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top_speed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&lt; 0 (km/h)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6F5C44-7850-4ABF-A308-90055A7903FE}"/>
              </a:ext>
            </a:extLst>
          </p:cNvPr>
          <p:cNvGrpSpPr/>
          <p:nvPr/>
        </p:nvGrpSpPr>
        <p:grpSpPr>
          <a:xfrm>
            <a:off x="10591800" y="2818580"/>
            <a:ext cx="5443440" cy="5277785"/>
            <a:chOff x="10698692" y="3767584"/>
            <a:chExt cx="4498711" cy="436180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C0D0FB0-DE2F-4DEC-9F01-EB653C017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83116" y="3767584"/>
              <a:ext cx="2929863" cy="2990272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215DEEB-9444-4F00-BFDB-5DE83B3DA292}"/>
                </a:ext>
              </a:extLst>
            </p:cNvPr>
            <p:cNvSpPr/>
            <p:nvPr/>
          </p:nvSpPr>
          <p:spPr>
            <a:xfrm>
              <a:off x="10698692" y="7502225"/>
              <a:ext cx="4498711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track_length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&lt; 1 (km)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698C3E-E036-4B94-BCD5-AABEA2A7E1A5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F5E943-0025-4965-BBA0-0B9B1B8817CA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#6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제거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640AC6-C67F-4F29-A82E-8310FB0DEC6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26/46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33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729723-FFDE-4114-8528-CCB3ECBB5062}"/>
              </a:ext>
            </a:extLst>
          </p:cNvPr>
          <p:cNvGrpSpPr/>
          <p:nvPr/>
        </p:nvGrpSpPr>
        <p:grpSpPr>
          <a:xfrm>
            <a:off x="1309843" y="3103302"/>
            <a:ext cx="7337830" cy="5883792"/>
            <a:chOff x="1323697" y="3490054"/>
            <a:chExt cx="6982103" cy="54934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FEB58B-E8F5-48EC-8C82-C8F0ACBD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697" y="3490054"/>
              <a:ext cx="3733795" cy="3329846"/>
            </a:xfrm>
            <a:prstGeom prst="rect">
              <a:avLst/>
            </a:prstGeom>
          </p:spPr>
        </p:pic>
        <p:sp>
          <p:nvSpPr>
            <p:cNvPr id="6" name="화살표: 아래쪽 5">
              <a:extLst>
                <a:ext uri="{FF2B5EF4-FFF2-40B4-BE49-F238E27FC236}">
                  <a16:creationId xmlns:a16="http://schemas.microsoft.com/office/drawing/2014/main" id="{7D2CCB3D-A83E-4A51-8491-2130CD65A2B6}"/>
                </a:ext>
              </a:extLst>
            </p:cNvPr>
            <p:cNvSpPr/>
            <p:nvPr/>
          </p:nvSpPr>
          <p:spPr>
            <a:xfrm rot="10800000">
              <a:off x="5209898" y="3991755"/>
              <a:ext cx="609599" cy="2597547"/>
            </a:xfrm>
            <a:prstGeom prst="downArrow">
              <a:avLst>
                <a:gd name="adj1" fmla="val 50000"/>
                <a:gd name="adj2" fmla="val 110938"/>
              </a:avLst>
            </a:prstGeom>
            <a:solidFill>
              <a:srgbClr val="95C2B7"/>
            </a:solidFill>
            <a:ln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FB3BFE5-01DD-4A65-89CD-954C68E4BA3B}"/>
                </a:ext>
              </a:extLst>
            </p:cNvPr>
            <p:cNvSpPr/>
            <p:nvPr/>
          </p:nvSpPr>
          <p:spPr>
            <a:xfrm>
              <a:off x="5943327" y="4987003"/>
              <a:ext cx="2362473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6000" b="0" cap="none" spc="0" dirty="0">
                  <a:ln w="0"/>
                  <a:solidFill>
                    <a:schemeClr val="accent3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836M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2270DE2-FF1C-4554-8FC3-EF5F157BDFD9}"/>
                </a:ext>
              </a:extLst>
            </p:cNvPr>
            <p:cNvSpPr/>
            <p:nvPr/>
          </p:nvSpPr>
          <p:spPr>
            <a:xfrm>
              <a:off x="2470049" y="7539057"/>
              <a:ext cx="4612508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top_ele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&gt; 900 (m)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B3F527D-BC2F-45D3-885A-EF541495F433}"/>
                </a:ext>
              </a:extLst>
            </p:cNvPr>
            <p:cNvSpPr/>
            <p:nvPr/>
          </p:nvSpPr>
          <p:spPr>
            <a:xfrm>
              <a:off x="2470049" y="8356291"/>
              <a:ext cx="4612508" cy="62716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en-US" altLang="ko-KR" sz="2800" dirty="0" err="1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lowest_ele</a:t>
              </a:r>
              <a:r>
                <a: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&lt; 0 (m) </a:t>
              </a:r>
              <a:r>
                <a: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인 행 제거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BCE6F66-F53D-47F0-AA09-0FC9F2F0E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6491" y="3077428"/>
            <a:ext cx="3545134" cy="361822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3A9E0D-4AF5-4709-A164-76EB74D84AC3}"/>
              </a:ext>
            </a:extLst>
          </p:cNvPr>
          <p:cNvSpPr/>
          <p:nvPr/>
        </p:nvSpPr>
        <p:spPr>
          <a:xfrm>
            <a:off x="9345807" y="7440048"/>
            <a:ext cx="8531636" cy="67173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28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track_length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’/’</a:t>
            </a:r>
            <a:r>
              <a:rPr lang="en-US" altLang="ko-KR" sz="28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moving_time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&lt; 30 (km/h) 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행 제거</a:t>
            </a:r>
          </a:p>
        </p:txBody>
      </p:sp>
      <p:pic>
        <p:nvPicPr>
          <p:cNvPr id="33" name="그림 32" descr="가구이(가) 표시된 사진&#10;&#10;자동 생성된 설명">
            <a:extLst>
              <a:ext uri="{FF2B5EF4-FFF2-40B4-BE49-F238E27FC236}">
                <a16:creationId xmlns:a16="http://schemas.microsoft.com/office/drawing/2014/main" id="{F5ECA7B2-C764-4213-A260-B6DEAA7C6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72355" y="3158849"/>
            <a:ext cx="1897071" cy="3363879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7BC1A6B-0334-402D-802E-3E8FE4C71B26}"/>
              </a:ext>
            </a:extLst>
          </p:cNvPr>
          <p:cNvCxnSpPr>
            <a:cxnSpLocks/>
          </p:cNvCxnSpPr>
          <p:nvPr/>
        </p:nvCxnSpPr>
        <p:spPr>
          <a:xfrm flipH="1">
            <a:off x="13965967" y="4147892"/>
            <a:ext cx="520519" cy="1767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6FDE3CC-B3F9-43A3-8A4E-685D97A56D21}"/>
              </a:ext>
            </a:extLst>
          </p:cNvPr>
          <p:cNvCxnSpPr>
            <a:cxnSpLocks/>
          </p:cNvCxnSpPr>
          <p:nvPr/>
        </p:nvCxnSpPr>
        <p:spPr>
          <a:xfrm>
            <a:off x="9144000" y="2218570"/>
            <a:ext cx="0" cy="7496930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54904A5-1134-4E59-808E-7D22522BE9FD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8EBFE2-ECC0-45E6-AFA3-C3D573DCBA3A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#6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이상치 제거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8637D1-806D-4864-B8A1-D700B2B62B3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64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8A2F48-E4E6-4E30-98D3-850E31C21281}"/>
                  </a:ext>
                </a:extLst>
              </p:cNvPr>
              <p:cNvSpPr/>
              <p:nvPr/>
            </p:nvSpPr>
            <p:spPr>
              <a:xfrm>
                <a:off x="955669" y="6808998"/>
                <a:ext cx="6531342" cy="1508765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95C2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𝑡𝑟𝑎𝑐𝑘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_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𝑙𝑒𝑛𝑔𝑡h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𝑒𝑙𝑒𝑣𝑎𝑡𝑖𝑜𝑛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_</m:t>
                              </m:r>
                              <m:r>
                                <a:rPr lang="en-US" altLang="ko-KR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𝑔𝑎𝑖𝑛</m:t>
                              </m:r>
                            </m:e>
                          </m:d>
                          <m:r>
                            <a:rPr lang="en-US" altLang="ko-KR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∗2</m:t>
                          </m:r>
                        </m:e>
                      </m:rad>
                    </m:oMath>
                  </m:oMathPara>
                </a14:m>
                <a:endParaRPr lang="en-US" altLang="ko-KR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28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= ‘level’</a:t>
                </a:r>
                <a:endParaRPr lang="ko-KR" altLang="en-US" sz="28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38A2F48-E4E6-4E30-98D3-850E31C2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69" y="6808998"/>
                <a:ext cx="6531342" cy="15087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95C2B7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031484E8-A4CA-4DE8-A242-5B31A6CDE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777" y="3102198"/>
            <a:ext cx="2785778" cy="27254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8A82A2C-2A13-42A6-BD00-F8E68EC63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909" y="3314223"/>
            <a:ext cx="2459793" cy="2510510"/>
          </a:xfrm>
          <a:prstGeom prst="rect">
            <a:avLst/>
          </a:prstGeom>
        </p:spPr>
      </p:pic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91DDFBA8-221D-4934-85F0-15F4A9AAFFC3}"/>
              </a:ext>
            </a:extLst>
          </p:cNvPr>
          <p:cNvSpPr/>
          <p:nvPr/>
        </p:nvSpPr>
        <p:spPr>
          <a:xfrm>
            <a:off x="3783201" y="3962018"/>
            <a:ext cx="1262937" cy="1358023"/>
          </a:xfrm>
          <a:prstGeom prst="mathMultiply">
            <a:avLst>
              <a:gd name="adj1" fmla="val 15601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E6852910-69D5-445A-BD5C-5533CD1F03E3}"/>
              </a:ext>
            </a:extLst>
          </p:cNvPr>
          <p:cNvSpPr/>
          <p:nvPr/>
        </p:nvSpPr>
        <p:spPr>
          <a:xfrm rot="16200000">
            <a:off x="11246680" y="6946308"/>
            <a:ext cx="1268027" cy="2556494"/>
          </a:xfrm>
          <a:prstGeom prst="homePlate">
            <a:avLst>
              <a:gd name="adj" fmla="val 4238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AAC99BAA-078A-4089-81B3-8C7384479DF8}"/>
              </a:ext>
            </a:extLst>
          </p:cNvPr>
          <p:cNvSpPr/>
          <p:nvPr/>
        </p:nvSpPr>
        <p:spPr>
          <a:xfrm rot="16200000">
            <a:off x="11115300" y="5966581"/>
            <a:ext cx="1530789" cy="2556494"/>
          </a:xfrm>
          <a:prstGeom prst="chevron">
            <a:avLst>
              <a:gd name="adj" fmla="val 3529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화살표: 갈매기형 수장 33">
            <a:extLst>
              <a:ext uri="{FF2B5EF4-FFF2-40B4-BE49-F238E27FC236}">
                <a16:creationId xmlns:a16="http://schemas.microsoft.com/office/drawing/2014/main" id="{B8A20811-E6CD-4AE0-A036-3E738FE3CAA7}"/>
              </a:ext>
            </a:extLst>
          </p:cNvPr>
          <p:cNvSpPr/>
          <p:nvPr/>
        </p:nvSpPr>
        <p:spPr>
          <a:xfrm rot="16200000">
            <a:off x="11115300" y="4832068"/>
            <a:ext cx="1530789" cy="2556494"/>
          </a:xfrm>
          <a:prstGeom prst="chevron">
            <a:avLst>
              <a:gd name="adj" fmla="val 3529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1A697A04-79E9-4795-B3F7-F975393C391B}"/>
              </a:ext>
            </a:extLst>
          </p:cNvPr>
          <p:cNvSpPr/>
          <p:nvPr/>
        </p:nvSpPr>
        <p:spPr>
          <a:xfrm rot="16200000">
            <a:off x="11115300" y="3697554"/>
            <a:ext cx="1530789" cy="2556494"/>
          </a:xfrm>
          <a:prstGeom prst="chevron">
            <a:avLst>
              <a:gd name="adj" fmla="val 3529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화살표: 갈매기형 수장 35">
            <a:extLst>
              <a:ext uri="{FF2B5EF4-FFF2-40B4-BE49-F238E27FC236}">
                <a16:creationId xmlns:a16="http://schemas.microsoft.com/office/drawing/2014/main" id="{E3161A39-903F-4B09-A1A8-BF56FC9FD4EE}"/>
              </a:ext>
            </a:extLst>
          </p:cNvPr>
          <p:cNvSpPr/>
          <p:nvPr/>
        </p:nvSpPr>
        <p:spPr>
          <a:xfrm rot="16200000">
            <a:off x="11115300" y="2563041"/>
            <a:ext cx="1530789" cy="2556494"/>
          </a:xfrm>
          <a:prstGeom prst="chevron">
            <a:avLst>
              <a:gd name="adj" fmla="val 35296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6A7131F-85A3-446A-9E7E-004CEDBF2039}"/>
              </a:ext>
            </a:extLst>
          </p:cNvPr>
          <p:cNvSpPr/>
          <p:nvPr/>
        </p:nvSpPr>
        <p:spPr>
          <a:xfrm>
            <a:off x="11633484" y="8030176"/>
            <a:ext cx="494417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FC2CB4-6634-4618-A261-4E8E6BB409BA}"/>
              </a:ext>
            </a:extLst>
          </p:cNvPr>
          <p:cNvSpPr/>
          <p:nvPr/>
        </p:nvSpPr>
        <p:spPr>
          <a:xfrm>
            <a:off x="11471555" y="6753824"/>
            <a:ext cx="817467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E570D4E-F56F-40BE-B0D9-2E514B8B906D}"/>
              </a:ext>
            </a:extLst>
          </p:cNvPr>
          <p:cNvSpPr/>
          <p:nvPr/>
        </p:nvSpPr>
        <p:spPr>
          <a:xfrm>
            <a:off x="11621664" y="5566477"/>
            <a:ext cx="494417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bg2">
                    <a:lumMod val="9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1287B79-3683-420E-AE67-AF8820F597EC}"/>
              </a:ext>
            </a:extLst>
          </p:cNvPr>
          <p:cNvSpPr/>
          <p:nvPr/>
        </p:nvSpPr>
        <p:spPr>
          <a:xfrm>
            <a:off x="11466048" y="4462179"/>
            <a:ext cx="82928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중상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4838F6-6756-4FBA-849A-C2E4028546E2}"/>
              </a:ext>
            </a:extLst>
          </p:cNvPr>
          <p:cNvSpPr/>
          <p:nvPr/>
        </p:nvSpPr>
        <p:spPr>
          <a:xfrm>
            <a:off x="11596267" y="3332443"/>
            <a:ext cx="494417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4D5FA9-DAF9-4007-B934-40F914793848}"/>
              </a:ext>
            </a:extLst>
          </p:cNvPr>
          <p:cNvSpPr/>
          <p:nvPr/>
        </p:nvSpPr>
        <p:spPr>
          <a:xfrm>
            <a:off x="13829241" y="8087528"/>
            <a:ext cx="3297642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‘level’ &lt; 50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3DE60F-A5D1-4E6C-B87B-D6B18F2D2008}"/>
              </a:ext>
            </a:extLst>
          </p:cNvPr>
          <p:cNvSpPr/>
          <p:nvPr/>
        </p:nvSpPr>
        <p:spPr>
          <a:xfrm>
            <a:off x="13829241" y="6976748"/>
            <a:ext cx="3297643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 ≤  ‘level’ &lt; 100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142392-9949-4D4D-BB05-32C58BA90B54}"/>
              </a:ext>
            </a:extLst>
          </p:cNvPr>
          <p:cNvSpPr/>
          <p:nvPr/>
        </p:nvSpPr>
        <p:spPr>
          <a:xfrm>
            <a:off x="13829240" y="5827437"/>
            <a:ext cx="3297644" cy="665696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 ≤  ‘level’ &lt; 150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FCF033-370C-4FDF-BE6B-A9E2F47994DF}"/>
              </a:ext>
            </a:extLst>
          </p:cNvPr>
          <p:cNvSpPr/>
          <p:nvPr/>
        </p:nvSpPr>
        <p:spPr>
          <a:xfrm>
            <a:off x="13829240" y="4716657"/>
            <a:ext cx="3297645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150 ≤  ‘level’ &lt; 200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C06C229-88C5-417F-9795-7AB8397880BD}"/>
              </a:ext>
            </a:extLst>
          </p:cNvPr>
          <p:cNvSpPr/>
          <p:nvPr/>
        </p:nvSpPr>
        <p:spPr>
          <a:xfrm>
            <a:off x="13829241" y="3605877"/>
            <a:ext cx="3297642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‘level’ ≥ 200</a:t>
            </a:r>
            <a:endParaRPr lang="ko-KR" altLang="en-US" sz="28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294CE433-0B33-414B-A483-6293D82A7536}"/>
              </a:ext>
            </a:extLst>
          </p:cNvPr>
          <p:cNvSpPr/>
          <p:nvPr/>
        </p:nvSpPr>
        <p:spPr>
          <a:xfrm>
            <a:off x="8271936" y="5363644"/>
            <a:ext cx="1744128" cy="914400"/>
          </a:xfrm>
          <a:prstGeom prst="rightArrow">
            <a:avLst>
              <a:gd name="adj1" fmla="val 17464"/>
              <a:gd name="adj2" fmla="val 51116"/>
            </a:avLst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4317E99-848D-4368-8A71-4092EC7D1846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F15F752-5F5B-4A7E-B8FC-1B5C700ADA6F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#6 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8F74BC-3FB7-4982-8CDF-2BBF9B38472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28/46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3017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4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06D3DC-8D9B-45DE-9F13-7AA6C9221114}"/>
              </a:ext>
            </a:extLst>
          </p:cNvPr>
          <p:cNvSpPr/>
          <p:nvPr/>
        </p:nvSpPr>
        <p:spPr>
          <a:xfrm>
            <a:off x="3592972" y="8070986"/>
            <a:ext cx="2922630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‘season’ 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62CF4D-83D6-4481-865E-415B62D77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445943"/>
            <a:ext cx="1728032" cy="1624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E03A85-2BCB-4951-9F25-1B4B42D0E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3713" y="3318375"/>
            <a:ext cx="1816121" cy="1624031"/>
          </a:xfrm>
          <a:prstGeom prst="rect">
            <a:avLst/>
          </a:prstGeom>
        </p:spPr>
      </p:pic>
      <p:pic>
        <p:nvPicPr>
          <p:cNvPr id="14" name="그림 13" descr="클립아트이(가) 표시된 사진&#10;&#10;자동 생성된 설명">
            <a:extLst>
              <a:ext uri="{FF2B5EF4-FFF2-40B4-BE49-F238E27FC236}">
                <a16:creationId xmlns:a16="http://schemas.microsoft.com/office/drawing/2014/main" id="{FF91C37B-CC44-4BC6-AFA0-CF758ED90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5480248"/>
            <a:ext cx="1846842" cy="20036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1944AB-83B1-4DF1-A1BD-190273B20D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3712" y="5541724"/>
            <a:ext cx="1816121" cy="188069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4D9402-3577-4325-B12A-25A57D12C612}"/>
              </a:ext>
            </a:extLst>
          </p:cNvPr>
          <p:cNvSpPr/>
          <p:nvPr/>
        </p:nvSpPr>
        <p:spPr>
          <a:xfrm>
            <a:off x="3209390" y="3966178"/>
            <a:ext cx="1655665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5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EAC239-95AB-44EA-B52D-A53E84A815F4}"/>
              </a:ext>
            </a:extLst>
          </p:cNvPr>
          <p:cNvSpPr/>
          <p:nvPr/>
        </p:nvSpPr>
        <p:spPr>
          <a:xfrm>
            <a:off x="6933729" y="3966178"/>
            <a:ext cx="1655665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8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FCB521-E907-4E95-8382-8D963D7358EB}"/>
              </a:ext>
            </a:extLst>
          </p:cNvPr>
          <p:cNvSpPr/>
          <p:nvPr/>
        </p:nvSpPr>
        <p:spPr>
          <a:xfrm>
            <a:off x="3209389" y="6190291"/>
            <a:ext cx="1846842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11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6C94048-6A65-4CF0-8BF7-CE9052E69C0A}"/>
              </a:ext>
            </a:extLst>
          </p:cNvPr>
          <p:cNvSpPr/>
          <p:nvPr/>
        </p:nvSpPr>
        <p:spPr>
          <a:xfrm>
            <a:off x="6928988" y="6117125"/>
            <a:ext cx="1846842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2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150FFC8-68B6-4E69-A8C0-DA4B22F346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6703" y="3445393"/>
            <a:ext cx="1752845" cy="176237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C73C733-FE4B-4DB3-9EB0-013E72B9F9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72518" y="3438287"/>
            <a:ext cx="1714739" cy="17052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7C949D2-75DD-4BE7-B92F-B6478D596C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975" y="5513001"/>
            <a:ext cx="1951237" cy="1589896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ADFABCD-9BE7-4EFA-B929-EF443FE781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54183" y="5453499"/>
            <a:ext cx="1743318" cy="162900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38D50A-7BCD-4FCF-9F6E-A71954258525}"/>
              </a:ext>
            </a:extLst>
          </p:cNvPr>
          <p:cNvSpPr/>
          <p:nvPr/>
        </p:nvSpPr>
        <p:spPr>
          <a:xfrm>
            <a:off x="11594987" y="4034798"/>
            <a:ext cx="205919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10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F4D856-8374-46DD-A706-9752436AB09F}"/>
              </a:ext>
            </a:extLst>
          </p:cNvPr>
          <p:cNvSpPr/>
          <p:nvPr/>
        </p:nvSpPr>
        <p:spPr>
          <a:xfrm>
            <a:off x="15294073" y="3973522"/>
            <a:ext cx="205919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17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B44014F-4A89-4C79-9B1B-A545C68E0498}"/>
              </a:ext>
            </a:extLst>
          </p:cNvPr>
          <p:cNvSpPr/>
          <p:nvPr/>
        </p:nvSpPr>
        <p:spPr>
          <a:xfrm>
            <a:off x="11613322" y="6016169"/>
            <a:ext cx="205919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21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B266FE-D46A-4EE6-B465-E8FBD4BE46E1}"/>
              </a:ext>
            </a:extLst>
          </p:cNvPr>
          <p:cNvSpPr/>
          <p:nvPr/>
        </p:nvSpPr>
        <p:spPr>
          <a:xfrm>
            <a:off x="15466804" y="6016169"/>
            <a:ext cx="2059196" cy="6271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5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6237B-2C8E-4FB0-9AC6-B8579C5AA9AF}"/>
              </a:ext>
            </a:extLst>
          </p:cNvPr>
          <p:cNvSpPr/>
          <p:nvPr/>
        </p:nvSpPr>
        <p:spPr>
          <a:xfrm>
            <a:off x="12016964" y="8070985"/>
            <a:ext cx="2922630" cy="627165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2800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time_div</a:t>
            </a:r>
            <a:r>
              <a:rPr lang="en-US" altLang="ko-KR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28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 추가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E61084-60D2-4066-9F55-DDFBBB3B0DA7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417C66-565D-4EC9-B5F1-2B1D863B8C8F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#6 Feature 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B717E91-21D4-49B3-AC5C-892936DF0C7B}"/>
              </a:ext>
            </a:extLst>
          </p:cNvPr>
          <p:cNvCxnSpPr>
            <a:cxnSpLocks/>
          </p:cNvCxnSpPr>
          <p:nvPr/>
        </p:nvCxnSpPr>
        <p:spPr>
          <a:xfrm>
            <a:off x="9144000" y="2218570"/>
            <a:ext cx="0" cy="7496930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93FF495-EA33-4691-AC46-6284AACF8631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29/46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42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524" y="64799"/>
            <a:ext cx="3079925" cy="1326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9963" y="6574694"/>
            <a:ext cx="1202764" cy="7819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8045" y="6555646"/>
            <a:ext cx="1202764" cy="78197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701" y="6533636"/>
            <a:ext cx="2098401" cy="8247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548" y="3862024"/>
            <a:ext cx="1160676" cy="754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75600" y="3862024"/>
            <a:ext cx="1160676" cy="7546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68001" y="3862024"/>
            <a:ext cx="1160676" cy="7546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8991" y="2055183"/>
            <a:ext cx="2751549" cy="4119907"/>
            <a:chOff x="428991" y="2055183"/>
            <a:chExt cx="2751549" cy="41199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991" y="2055183"/>
              <a:ext cx="2751549" cy="4119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1095" y="2041301"/>
            <a:ext cx="2751549" cy="4167652"/>
            <a:chOff x="3261095" y="2041301"/>
            <a:chExt cx="2751549" cy="4167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1095" y="2041301"/>
              <a:ext cx="2751549" cy="4167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93734" y="2053999"/>
            <a:ext cx="2832104" cy="4140139"/>
            <a:chOff x="6093734" y="2053999"/>
            <a:chExt cx="2832104" cy="41401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3734" y="2053999"/>
              <a:ext cx="2832104" cy="41401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51156" y="4783707"/>
            <a:ext cx="2829415" cy="4191523"/>
            <a:chOff x="15251156" y="4783707"/>
            <a:chExt cx="2829415" cy="41915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51156" y="4783707"/>
              <a:ext cx="2829415" cy="41915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9398" y="4783707"/>
            <a:ext cx="2809974" cy="4168741"/>
            <a:chOff x="12229398" y="4783707"/>
            <a:chExt cx="2809974" cy="41687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29398" y="4783707"/>
              <a:ext cx="2809974" cy="41687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96412" y="4783707"/>
            <a:ext cx="2807961" cy="4168741"/>
            <a:chOff x="9196412" y="4783707"/>
            <a:chExt cx="2807961" cy="41687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6412" y="4783707"/>
              <a:ext cx="2807961" cy="416874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6234" y="7444056"/>
            <a:ext cx="1288857" cy="54982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67814" y="7444056"/>
            <a:ext cx="1982173" cy="5498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91198" y="7444056"/>
            <a:ext cx="1288857" cy="54982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66099" y="3317438"/>
            <a:ext cx="1751067" cy="54982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91514" y="3317438"/>
            <a:ext cx="3201190" cy="54982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002069" y="3317438"/>
            <a:ext cx="1279206" cy="5498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114286" y="21010"/>
            <a:ext cx="6171429" cy="772539"/>
            <a:chOff x="12114286" y="21010"/>
            <a:chExt cx="6171429" cy="7725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14286" y="21010"/>
              <a:ext cx="6171429" cy="772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5182" y="-9524"/>
            <a:ext cx="251521" cy="1299523"/>
            <a:chOff x="305182" y="-9524"/>
            <a:chExt cx="251521" cy="12995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5182" y="-9524"/>
              <a:ext cx="251521" cy="1299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931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04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</a:t>
            </a:r>
            <a:r>
              <a:rPr kumimoji="0" lang="ko-KR" alt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전처리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pic>
        <p:nvPicPr>
          <p:cNvPr id="36" name="그림 35" descr="테이블이(가) 표시된 사진&#10;&#10;자동 생성된 설명">
            <a:extLst>
              <a:ext uri="{FF2B5EF4-FFF2-40B4-BE49-F238E27FC236}">
                <a16:creationId xmlns:a16="http://schemas.microsoft.com/office/drawing/2014/main" id="{363DD390-EA40-4BB9-8E52-E096FBBEB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8" y="2499863"/>
            <a:ext cx="9744675" cy="2796365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D6E17BB-CAE4-49FD-A7C3-D60EFB32C0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5"/>
          <a:stretch/>
        </p:blipFill>
        <p:spPr>
          <a:xfrm>
            <a:off x="495300" y="5864417"/>
            <a:ext cx="9642499" cy="274549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3E562EC-4CD0-4A3A-8F1A-FB7CD70B5442}"/>
              </a:ext>
            </a:extLst>
          </p:cNvPr>
          <p:cNvGrpSpPr/>
          <p:nvPr/>
        </p:nvGrpSpPr>
        <p:grpSpPr>
          <a:xfrm>
            <a:off x="10514078" y="2542459"/>
            <a:ext cx="7124620" cy="2905841"/>
            <a:chOff x="10248980" y="3263826"/>
            <a:chExt cx="7124620" cy="264167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F4F95BF-8620-40F5-BF44-DC0021CC5574}"/>
                </a:ext>
              </a:extLst>
            </p:cNvPr>
            <p:cNvSpPr/>
            <p:nvPr/>
          </p:nvSpPr>
          <p:spPr>
            <a:xfrm>
              <a:off x="10439400" y="3263826"/>
              <a:ext cx="2692375" cy="260405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name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구역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f_name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gpx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파일 이름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track_length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트랙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길이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top_speed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최고 속도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lowest_ele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최저고도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top_ele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최고 고도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1E1A0DB-2943-49E2-A6C5-0A1C5D4ABFC0}"/>
                </a:ext>
              </a:extLst>
            </p:cNvPr>
            <p:cNvSpPr/>
            <p:nvPr/>
          </p:nvSpPr>
          <p:spPr>
            <a:xfrm>
              <a:off x="14272459" y="3301444"/>
              <a:ext cx="3101141" cy="260405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moving_time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움직인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stopped_time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멈춘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elevation_gain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상승 고도 합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p1_lat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시작 포인트 위도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p1_log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시작 포인트 경도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A45A31A-0839-4191-81D1-A6279A23F1D3}"/>
                </a:ext>
              </a:extLst>
            </p:cNvPr>
            <p:cNvSpPr/>
            <p:nvPr/>
          </p:nvSpPr>
          <p:spPr>
            <a:xfrm>
              <a:off x="10248980" y="3305914"/>
              <a:ext cx="7124620" cy="2575142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E5314C-5D78-4286-BDBA-9FBBD393FF21}"/>
              </a:ext>
            </a:extLst>
          </p:cNvPr>
          <p:cNvGrpSpPr/>
          <p:nvPr/>
        </p:nvGrpSpPr>
        <p:grpSpPr>
          <a:xfrm>
            <a:off x="10514078" y="5753100"/>
            <a:ext cx="7124620" cy="2909455"/>
            <a:chOff x="10225168" y="6134100"/>
            <a:chExt cx="7124620" cy="290945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092A1B-8BBE-4513-98EA-DEA3ECCC8358}"/>
                </a:ext>
              </a:extLst>
            </p:cNvPr>
            <p:cNvSpPr/>
            <p:nvPr/>
          </p:nvSpPr>
          <p:spPr>
            <a:xfrm>
              <a:off x="10363200" y="6286799"/>
              <a:ext cx="4038600" cy="260405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p1_time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시작 포인트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dist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/hour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트랙 길이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움직인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tracking_time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움직인 시간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+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멈춘 시간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Level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트랙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난이도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Speed_median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속도 중앙값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Year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년도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6E92452-9784-4FF3-AF4B-79E087603B57}"/>
                </a:ext>
              </a:extLst>
            </p:cNvPr>
            <p:cNvSpPr/>
            <p:nvPr/>
          </p:nvSpPr>
          <p:spPr>
            <a:xfrm>
              <a:off x="10225168" y="6134100"/>
              <a:ext cx="7124620" cy="2909455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8A7F197-8E72-4CC5-80C3-F57165EA21C9}"/>
                </a:ext>
              </a:extLst>
            </p:cNvPr>
            <p:cNvSpPr/>
            <p:nvPr/>
          </p:nvSpPr>
          <p:spPr>
            <a:xfrm>
              <a:off x="14272459" y="6286799"/>
              <a:ext cx="2653999" cy="2604056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1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Kcal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소모 칼로리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Sports_type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운동 종목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sex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성별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age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 나이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season 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계절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time_div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: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 시간대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8AEC8B-EAF1-4D6F-A3C1-4FD82FED6EC1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24CEBB-9A92-48A9-80F3-72E793173374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#7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최종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DataFrame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BD4D11-9727-4E3A-A3E4-54F729744A7C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039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C305CA-81DD-48F7-9D72-51B75828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70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3C208AD-9B1B-4130-AA91-0BEE63A7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978" y="1936710"/>
            <a:ext cx="14726040" cy="781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8EFB2D-74CF-4B8C-A5BB-4D8A21A511C6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E705AF-A196-4C6D-A24B-F2698EE8577E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14556E-9730-4EAE-89EB-B46FB164A1E9}"/>
              </a:ext>
            </a:extLst>
          </p:cNvPr>
          <p:cNvSpPr/>
          <p:nvPr/>
        </p:nvSpPr>
        <p:spPr>
          <a:xfrm>
            <a:off x="6849998" y="913154"/>
            <a:ext cx="4591784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추천 시스템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0D902E-23A3-4E45-9B0D-69438F4F2844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32/46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708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1228088-548E-4984-BFE2-675BDC5469FA}"/>
              </a:ext>
            </a:extLst>
          </p:cNvPr>
          <p:cNvSpPr txBox="1"/>
          <p:nvPr/>
        </p:nvSpPr>
        <p:spPr>
          <a:xfrm>
            <a:off x="23812" y="9160014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  <a:r>
              <a:rPr lang="ko-KR" altLang="en-US" sz="4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000" dirty="0">
                <a:latin typeface="스웨거 TTF" panose="020B0600000101010101" pitchFamily="50" charset="-127"/>
                <a:ea typeface="나눔스퀘어_ac ExtraBold" panose="020B0600000101010101"/>
              </a:rPr>
              <a:t>사용자의 히스토리 및 </a:t>
            </a:r>
            <a:r>
              <a:rPr lang="ko-KR" altLang="en-US" sz="4000" dirty="0" err="1">
                <a:latin typeface="스웨거 TTF" panose="020B0600000101010101" pitchFamily="50" charset="-127"/>
                <a:ea typeface="나눔스퀘어_ac ExtraBold" panose="020B0600000101010101"/>
              </a:rPr>
              <a:t>인터렉션</a:t>
            </a:r>
            <a:r>
              <a:rPr lang="ko-KR" altLang="en-US" sz="4000" dirty="0">
                <a:latin typeface="스웨거 TTF" panose="020B0600000101010101" pitchFamily="50" charset="-127"/>
                <a:ea typeface="나눔스퀘어_ac ExtraBold" panose="020B0600000101010101"/>
              </a:rPr>
              <a:t> 데이터</a:t>
            </a:r>
            <a:r>
              <a:rPr lang="ko-KR" altLang="en-US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부족으로 인한 학습 오류</a:t>
            </a:r>
            <a:endParaRPr lang="ko-KR" altLang="en-US" sz="4000" dirty="0">
              <a:latin typeface="스웨거 TTF" panose="020B0600000101010101" pitchFamily="50" charset="-127"/>
              <a:ea typeface="나눔스퀘어_ac ExtraBold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4631A-1499-4336-AF19-3CD7DF43F397}"/>
              </a:ext>
            </a:extLst>
          </p:cNvPr>
          <p:cNvSpPr txBox="1"/>
          <p:nvPr/>
        </p:nvSpPr>
        <p:spPr>
          <a:xfrm>
            <a:off x="23812" y="8333259"/>
            <a:ext cx="1828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</a:t>
            </a:r>
            <a:r>
              <a:rPr lang="ko-KR" altLang="en-US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평점과 같은</a:t>
            </a:r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명시적 선호 데이터</a:t>
            </a:r>
            <a:r>
              <a:rPr lang="ko-KR" altLang="en-US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부재</a:t>
            </a:r>
            <a:endParaRPr lang="ko-KR" altLang="en-US" sz="4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3AC2DF-06AC-4283-AF23-4C88716AC6FB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B364A6-D3D7-41CE-9119-9A93BD9C8B13}"/>
              </a:ext>
            </a:extLst>
          </p:cNvPr>
          <p:cNvSpPr/>
          <p:nvPr/>
        </p:nvSpPr>
        <p:spPr>
          <a:xfrm>
            <a:off x="6849998" y="913154"/>
            <a:ext cx="4591784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협업 필터링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26BDB-EA2D-41A4-B42A-9E536D7362A2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D67BE049-E0B6-49E3-BB53-C74EDD6F4C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/>
          <a:stretch/>
        </p:blipFill>
        <p:spPr>
          <a:xfrm>
            <a:off x="1219200" y="2857500"/>
            <a:ext cx="8431316" cy="5043054"/>
          </a:xfrm>
          <a:prstGeom prst="rect">
            <a:avLst/>
          </a:prstGeom>
          <a:ln w="57150">
            <a:solidFill>
              <a:srgbClr val="95C2B7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A3D609-68C9-4B13-8B3E-05A52EAE07AD}"/>
              </a:ext>
            </a:extLst>
          </p:cNvPr>
          <p:cNvSpPr/>
          <p:nvPr/>
        </p:nvSpPr>
        <p:spPr>
          <a:xfrm>
            <a:off x="10054226" y="2187358"/>
            <a:ext cx="7013439" cy="2575142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E27BE6-2641-416C-84F0-955ABA62C2B5}"/>
              </a:ext>
            </a:extLst>
          </p:cNvPr>
          <p:cNvSpPr/>
          <p:nvPr/>
        </p:nvSpPr>
        <p:spPr>
          <a:xfrm>
            <a:off x="10058400" y="4991100"/>
            <a:ext cx="7013439" cy="2909455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D168D-42DF-480E-8AEF-96AFA603EB3A}"/>
              </a:ext>
            </a:extLst>
          </p:cNvPr>
          <p:cNvSpPr txBox="1"/>
          <p:nvPr/>
        </p:nvSpPr>
        <p:spPr>
          <a:xfrm>
            <a:off x="14043002" y="2464093"/>
            <a:ext cx="3115858" cy="157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moving_time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움직인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stopped_time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멈춘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top_ele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최고 고도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elevation_gain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상승 고도 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D19CA-C4F1-4069-9388-2C0F31B0D531}"/>
              </a:ext>
            </a:extLst>
          </p:cNvPr>
          <p:cNvSpPr txBox="1"/>
          <p:nvPr/>
        </p:nvSpPr>
        <p:spPr>
          <a:xfrm>
            <a:off x="10231068" y="2464093"/>
            <a:ext cx="3115858" cy="19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name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구역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f_name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gpx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파일 이름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track_length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트랙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길이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top_speed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최고 속도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Speed_median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속도 중앙값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C2681-1344-4B99-A5C3-DCC65E2E4E20}"/>
              </a:ext>
            </a:extLst>
          </p:cNvPr>
          <p:cNvSpPr txBox="1"/>
          <p:nvPr/>
        </p:nvSpPr>
        <p:spPr>
          <a:xfrm>
            <a:off x="10144734" y="5458634"/>
            <a:ext cx="4048354" cy="19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dist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/hour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트랙 길이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움직인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tracking_time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움직인 시간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멈춘 시간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Level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트랙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난이도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Sports_type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운동 종목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Kcal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소모 칼로리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C1BF7-75FA-4970-BBD4-3DB1F307A96D}"/>
              </a:ext>
            </a:extLst>
          </p:cNvPr>
          <p:cNvSpPr txBox="1"/>
          <p:nvPr/>
        </p:nvSpPr>
        <p:spPr>
          <a:xfrm>
            <a:off x="14159345" y="5403214"/>
            <a:ext cx="1943816" cy="197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sex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성별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age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 나이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Year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년도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season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계절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time_div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시간대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9AC35D-2E11-4A7C-8A86-3946103E2432}"/>
              </a:ext>
            </a:extLst>
          </p:cNvPr>
          <p:cNvSpPr/>
          <p:nvPr/>
        </p:nvSpPr>
        <p:spPr>
          <a:xfrm>
            <a:off x="1173267" y="2152723"/>
            <a:ext cx="8504959" cy="670142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Item-Item similarities based on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uesrs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최근접 이웃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모델 호출 및 사용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02DE3C-BA5F-4616-938E-F6A415386BEE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33/46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27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B3324BF-375F-4FC7-91D1-18C83424A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084" y="2505552"/>
            <a:ext cx="8264201" cy="5791200"/>
          </a:xfrm>
          <a:prstGeom prst="rect">
            <a:avLst/>
          </a:prstGeom>
          <a:ln w="76200">
            <a:solidFill>
              <a:srgbClr val="95C2B7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E9231-5ABE-4C7E-BAAF-25FD24578670}"/>
              </a:ext>
            </a:extLst>
          </p:cNvPr>
          <p:cNvSpPr txBox="1"/>
          <p:nvPr/>
        </p:nvSpPr>
        <p:spPr>
          <a:xfrm>
            <a:off x="1600084" y="8941008"/>
            <a:ext cx="14606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정확도가 너무 높아 매우 유사하거나 중복되는 코스가 추천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→ 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다양성이 떨어짐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069E4A-1A5B-4181-A0CE-4832B79DA4B2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5FB0F3-5114-4C8E-B475-5A3336564054}"/>
              </a:ext>
            </a:extLst>
          </p:cNvPr>
          <p:cNvSpPr/>
          <p:nvPr/>
        </p:nvSpPr>
        <p:spPr>
          <a:xfrm>
            <a:off x="7420953" y="913154"/>
            <a:ext cx="3449875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컨텐츠 기반 필터링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8AE749-0DCE-4973-8F77-0EE67AC53608}"/>
              </a:ext>
            </a:extLst>
          </p:cNvPr>
          <p:cNvSpPr txBox="1"/>
          <p:nvPr/>
        </p:nvSpPr>
        <p:spPr>
          <a:xfrm>
            <a:off x="921033" y="175052"/>
            <a:ext cx="296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D4A6FC-4926-4D48-849E-DE10C5264B2D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34/46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C3AC35-5E0D-42D2-890D-C89F9F192E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9516" y="2505552"/>
            <a:ext cx="6052670" cy="5791200"/>
          </a:xfrm>
          <a:prstGeom prst="rect">
            <a:avLst/>
          </a:prstGeom>
          <a:ln w="76200">
            <a:solidFill>
              <a:srgbClr val="95C2B7"/>
            </a:solidFill>
          </a:ln>
        </p:spPr>
      </p:pic>
    </p:spTree>
    <p:extLst>
      <p:ext uri="{BB962C8B-B14F-4D97-AF65-F5344CB8AC3E}">
        <p14:creationId xmlns:p14="http://schemas.microsoft.com/office/powerpoint/2010/main" val="360152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grpSp>
        <p:nvGrpSpPr>
          <p:cNvPr id="54" name="그룹 1002">
            <a:extLst>
              <a:ext uri="{FF2B5EF4-FFF2-40B4-BE49-F238E27FC236}">
                <a16:creationId xmlns:a16="http://schemas.microsoft.com/office/drawing/2014/main" id="{F3B2E1FA-F46B-4077-8A98-056BFFC2F0E6}"/>
              </a:ext>
            </a:extLst>
          </p:cNvPr>
          <p:cNvGrpSpPr/>
          <p:nvPr/>
        </p:nvGrpSpPr>
        <p:grpSpPr>
          <a:xfrm>
            <a:off x="921033" y="1792158"/>
            <a:ext cx="7156167" cy="7821256"/>
            <a:chOff x="11057915" y="944538"/>
            <a:chExt cx="6794587" cy="8047603"/>
          </a:xfrm>
        </p:grpSpPr>
        <p:grpSp>
          <p:nvGrpSpPr>
            <p:cNvPr id="55" name="그룹 1003">
              <a:extLst>
                <a:ext uri="{FF2B5EF4-FFF2-40B4-BE49-F238E27FC236}">
                  <a16:creationId xmlns:a16="http://schemas.microsoft.com/office/drawing/2014/main" id="{C51F1E05-5041-4549-A050-B20ACA271E13}"/>
                </a:ext>
              </a:extLst>
            </p:cNvPr>
            <p:cNvGrpSpPr/>
            <p:nvPr/>
          </p:nvGrpSpPr>
          <p:grpSpPr>
            <a:xfrm>
              <a:off x="11057915" y="944538"/>
              <a:ext cx="6794587" cy="8047603"/>
              <a:chOff x="11057915" y="944538"/>
              <a:chExt cx="6794587" cy="8047603"/>
            </a:xfrm>
          </p:grpSpPr>
          <p:grpSp>
            <p:nvGrpSpPr>
              <p:cNvPr id="57" name="그룹 1004">
                <a:extLst>
                  <a:ext uri="{FF2B5EF4-FFF2-40B4-BE49-F238E27FC236}">
                    <a16:creationId xmlns:a16="http://schemas.microsoft.com/office/drawing/2014/main" id="{54B8343F-6469-4C68-B380-68FD8359ABF4}"/>
                  </a:ext>
                </a:extLst>
              </p:cNvPr>
              <p:cNvGrpSpPr/>
              <p:nvPr/>
            </p:nvGrpSpPr>
            <p:grpSpPr>
              <a:xfrm>
                <a:off x="11057915" y="944538"/>
                <a:ext cx="6794587" cy="4712010"/>
                <a:chOff x="11057915" y="944538"/>
                <a:chExt cx="6794587" cy="4712010"/>
              </a:xfrm>
            </p:grpSpPr>
            <p:grpSp>
              <p:nvGrpSpPr>
                <p:cNvPr id="60" name="그룹 1005">
                  <a:extLst>
                    <a:ext uri="{FF2B5EF4-FFF2-40B4-BE49-F238E27FC236}">
                      <a16:creationId xmlns:a16="http://schemas.microsoft.com/office/drawing/2014/main" id="{48795C92-C838-4BE3-B6D7-6FB589030B46}"/>
                    </a:ext>
                  </a:extLst>
                </p:cNvPr>
                <p:cNvGrpSpPr/>
                <p:nvPr/>
              </p:nvGrpSpPr>
              <p:grpSpPr>
                <a:xfrm>
                  <a:off x="11057915" y="944538"/>
                  <a:ext cx="6794587" cy="4000555"/>
                  <a:chOff x="11057915" y="944538"/>
                  <a:chExt cx="6794587" cy="4000555"/>
                </a:xfrm>
              </p:grpSpPr>
              <p:grpSp>
                <p:nvGrpSpPr>
                  <p:cNvPr id="63" name="그룹 1006">
                    <a:extLst>
                      <a:ext uri="{FF2B5EF4-FFF2-40B4-BE49-F238E27FC236}">
                        <a16:creationId xmlns:a16="http://schemas.microsoft.com/office/drawing/2014/main" id="{1D9C839A-A03E-448E-B4BE-A4BA342355C7}"/>
                      </a:ext>
                    </a:extLst>
                  </p:cNvPr>
                  <p:cNvGrpSpPr/>
                  <p:nvPr/>
                </p:nvGrpSpPr>
                <p:grpSpPr>
                  <a:xfrm>
                    <a:off x="11057915" y="1286875"/>
                    <a:ext cx="6794587" cy="3658218"/>
                    <a:chOff x="11057915" y="1286875"/>
                    <a:chExt cx="6794587" cy="3658218"/>
                  </a:xfrm>
                </p:grpSpPr>
                <p:pic>
                  <p:nvPicPr>
                    <p:cNvPr id="68" name="Object 11">
                      <a:extLst>
                        <a:ext uri="{FF2B5EF4-FFF2-40B4-BE49-F238E27FC236}">
                          <a16:creationId xmlns:a16="http://schemas.microsoft.com/office/drawing/2014/main" id="{EC8FF064-0AD4-4FB4-8B9A-1A23555DEF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/>
                    <a:stretch>
                      <a:fillRect/>
                    </a:stretch>
                  </p:blipFill>
                  <p:spPr>
                    <a:xfrm>
                      <a:off x="11057915" y="1286875"/>
                      <a:ext cx="6794587" cy="365821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4" name="Object 13">
                    <a:extLst>
                      <a:ext uri="{FF2B5EF4-FFF2-40B4-BE49-F238E27FC236}">
                        <a16:creationId xmlns:a16="http://schemas.microsoft.com/office/drawing/2014/main" id="{B1DCFA8B-60A2-462A-89F2-F9EC71E86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11505337" y="869941"/>
                    <a:ext cx="2343844" cy="1541676"/>
                  </a:xfrm>
                  <a:prstGeom prst="rect">
                    <a:avLst/>
                  </a:prstGeom>
                </p:spPr>
              </p:pic>
              <p:pic>
                <p:nvPicPr>
                  <p:cNvPr id="65" name="Object 14">
                    <a:extLst>
                      <a:ext uri="{FF2B5EF4-FFF2-40B4-BE49-F238E27FC236}">
                        <a16:creationId xmlns:a16="http://schemas.microsoft.com/office/drawing/2014/main" id="{EDE0F921-B919-4386-8E69-9603CFF158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1434930" y="2701060"/>
                    <a:ext cx="6448955" cy="2162192"/>
                  </a:xfrm>
                  <a:prstGeom prst="rect">
                    <a:avLst/>
                  </a:prstGeom>
                </p:spPr>
              </p:pic>
              <p:grpSp>
                <p:nvGrpSpPr>
                  <p:cNvPr id="66" name="그룹 1007">
                    <a:extLst>
                      <a:ext uri="{FF2B5EF4-FFF2-40B4-BE49-F238E27FC236}">
                        <a16:creationId xmlns:a16="http://schemas.microsoft.com/office/drawing/2014/main" id="{C4D62DBC-AB60-4771-88E9-5AE62DE28A61}"/>
                      </a:ext>
                    </a:extLst>
                  </p:cNvPr>
                  <p:cNvGrpSpPr/>
                  <p:nvPr/>
                </p:nvGrpSpPr>
                <p:grpSpPr>
                  <a:xfrm>
                    <a:off x="11463135" y="2187825"/>
                    <a:ext cx="5907778" cy="381002"/>
                    <a:chOff x="11463135" y="2187825"/>
                    <a:chExt cx="5907778" cy="381002"/>
                  </a:xfrm>
                </p:grpSpPr>
                <p:pic>
                  <p:nvPicPr>
                    <p:cNvPr id="67" name="Object 16">
                      <a:extLst>
                        <a:ext uri="{FF2B5EF4-FFF2-40B4-BE49-F238E27FC236}">
                          <a16:creationId xmlns:a16="http://schemas.microsoft.com/office/drawing/2014/main" id="{3E4B0324-0265-4E7C-9FA4-58983F186D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11463135" y="2187825"/>
                      <a:ext cx="5907778" cy="38100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" name="그룹 1008">
                  <a:extLst>
                    <a:ext uri="{FF2B5EF4-FFF2-40B4-BE49-F238E27FC236}">
                      <a16:creationId xmlns:a16="http://schemas.microsoft.com/office/drawing/2014/main" id="{CC5C060F-89A4-46A6-AE5D-FB2E6DE1D612}"/>
                    </a:ext>
                  </a:extLst>
                </p:cNvPr>
                <p:cNvGrpSpPr/>
                <p:nvPr/>
              </p:nvGrpSpPr>
              <p:grpSpPr>
                <a:xfrm>
                  <a:off x="13578128" y="4233639"/>
                  <a:ext cx="1754161" cy="1422909"/>
                  <a:chOff x="13578128" y="4233639"/>
                  <a:chExt cx="1754161" cy="1422909"/>
                </a:xfrm>
              </p:grpSpPr>
              <p:pic>
                <p:nvPicPr>
                  <p:cNvPr id="62" name="Object 20">
                    <a:extLst>
                      <a:ext uri="{FF2B5EF4-FFF2-40B4-BE49-F238E27FC236}">
                        <a16:creationId xmlns:a16="http://schemas.microsoft.com/office/drawing/2014/main" id="{B7A3CFDE-3C07-4C16-90B8-9018D87C83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3578128" y="4233639"/>
                    <a:ext cx="1754161" cy="142290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1009">
                <a:extLst>
                  <a:ext uri="{FF2B5EF4-FFF2-40B4-BE49-F238E27FC236}">
                    <a16:creationId xmlns:a16="http://schemas.microsoft.com/office/drawing/2014/main" id="{71D54844-C0D8-4BE8-9219-8FC3C1E47746}"/>
                  </a:ext>
                </a:extLst>
              </p:cNvPr>
              <p:cNvGrpSpPr/>
              <p:nvPr/>
            </p:nvGrpSpPr>
            <p:grpSpPr>
              <a:xfrm>
                <a:off x="11189080" y="5419677"/>
                <a:ext cx="6663422" cy="3572464"/>
                <a:chOff x="11189080" y="5419677"/>
                <a:chExt cx="6663422" cy="3572464"/>
              </a:xfrm>
            </p:grpSpPr>
            <p:pic>
              <p:nvPicPr>
                <p:cNvPr id="59" name="Object 24">
                  <a:extLst>
                    <a:ext uri="{FF2B5EF4-FFF2-40B4-BE49-F238E27FC236}">
                      <a16:creationId xmlns:a16="http://schemas.microsoft.com/office/drawing/2014/main" id="{5B7CE33B-CB68-4202-A53C-11AB4FB4C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189080" y="5419677"/>
                  <a:ext cx="6663422" cy="3572464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Object 27">
              <a:extLst>
                <a:ext uri="{FF2B5EF4-FFF2-40B4-BE49-F238E27FC236}">
                  <a16:creationId xmlns:a16="http://schemas.microsoft.com/office/drawing/2014/main" id="{48BD2E3C-0E9B-4A15-9A7F-1C27A3BCB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48700" y="6408873"/>
              <a:ext cx="3256605" cy="1764815"/>
            </a:xfrm>
            <a:prstGeom prst="rect">
              <a:avLst/>
            </a:prstGeom>
          </p:spPr>
        </p:pic>
      </p:grpSp>
      <p:sp>
        <p:nvSpPr>
          <p:cNvPr id="69" name="화살표: 줄무늬가 있는 오른쪽 68">
            <a:extLst>
              <a:ext uri="{FF2B5EF4-FFF2-40B4-BE49-F238E27FC236}">
                <a16:creationId xmlns:a16="http://schemas.microsoft.com/office/drawing/2014/main" id="{579B23BC-FF21-445D-9D0F-D0206E555EF5}"/>
              </a:ext>
            </a:extLst>
          </p:cNvPr>
          <p:cNvSpPr/>
          <p:nvPr/>
        </p:nvSpPr>
        <p:spPr>
          <a:xfrm>
            <a:off x="8507331" y="4574587"/>
            <a:ext cx="1620581" cy="1903496"/>
          </a:xfrm>
          <a:prstGeom prst="stripedRightArrow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EF5EECF-3FCF-48C1-955B-D83F975CE2E2}"/>
              </a:ext>
            </a:extLst>
          </p:cNvPr>
          <p:cNvSpPr/>
          <p:nvPr/>
        </p:nvSpPr>
        <p:spPr>
          <a:xfrm>
            <a:off x="10522197" y="2421525"/>
            <a:ext cx="6640391" cy="6608175"/>
          </a:xfrm>
          <a:prstGeom prst="roundRect">
            <a:avLst/>
          </a:prstGeom>
          <a:solidFill>
            <a:srgbClr val="E7F1EE"/>
          </a:solidFill>
          <a:ln w="76200">
            <a:solidFill>
              <a:srgbClr val="477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793735-6DBD-4254-A4E6-C500B726D325}"/>
              </a:ext>
            </a:extLst>
          </p:cNvPr>
          <p:cNvSpPr txBox="1"/>
          <p:nvPr/>
        </p:nvSpPr>
        <p:spPr>
          <a:xfrm>
            <a:off x="10558043" y="7400397"/>
            <a:ext cx="6607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스웨거 TTF" panose="020B0600000101010101" pitchFamily="50" charset="-127"/>
                <a:ea typeface="나눔스퀘어_ac ExtraBold" panose="020B0600000101010101"/>
              </a:rPr>
              <a:t>행렬 분해를 이용한 잠재 요인 협업 필터링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880FFCF-A898-495B-80EF-A372266EF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574" y="2978320"/>
            <a:ext cx="6060275" cy="3992750"/>
          </a:xfrm>
          <a:prstGeom prst="roundRect">
            <a:avLst>
              <a:gd name="adj" fmla="val 254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464B6A7-C349-43E6-9C0F-4F9B7D5931DC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CED1E1-5DFC-4335-A5AA-4D69F30ADCE9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35/46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1987455-9DB0-4589-82EF-A6BA52F4521D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726E72-FE3A-40FA-9EE5-E3FC2928B1EB}"/>
              </a:ext>
            </a:extLst>
          </p:cNvPr>
          <p:cNvSpPr/>
          <p:nvPr/>
        </p:nvSpPr>
        <p:spPr>
          <a:xfrm>
            <a:off x="7420953" y="913154"/>
            <a:ext cx="3449875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행렬 분해</a:t>
            </a:r>
          </a:p>
        </p:txBody>
      </p:sp>
    </p:spTree>
    <p:extLst>
      <p:ext uri="{BB962C8B-B14F-4D97-AF65-F5344CB8AC3E}">
        <p14:creationId xmlns:p14="http://schemas.microsoft.com/office/powerpoint/2010/main" val="4075038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824F61-8AA1-47FE-AE72-30433B2805CA}"/>
              </a:ext>
            </a:extLst>
          </p:cNvPr>
          <p:cNvGrpSpPr/>
          <p:nvPr/>
        </p:nvGrpSpPr>
        <p:grpSpPr>
          <a:xfrm>
            <a:off x="477182" y="2506144"/>
            <a:ext cx="4469610" cy="6629401"/>
            <a:chOff x="1752600" y="1790700"/>
            <a:chExt cx="4953000" cy="662940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0888913-90C3-477E-B0FC-EB8943EBCF5D}"/>
                </a:ext>
              </a:extLst>
            </p:cNvPr>
            <p:cNvSpPr/>
            <p:nvPr/>
          </p:nvSpPr>
          <p:spPr>
            <a:xfrm>
              <a:off x="1752600" y="1790701"/>
              <a:ext cx="4953000" cy="6629400"/>
            </a:xfrm>
            <a:prstGeom prst="round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8275181-E52F-48BC-9CA6-088E6445AD5F}"/>
                </a:ext>
              </a:extLst>
            </p:cNvPr>
            <p:cNvSpPr/>
            <p:nvPr/>
          </p:nvSpPr>
          <p:spPr>
            <a:xfrm>
              <a:off x="2628900" y="1790700"/>
              <a:ext cx="3200400" cy="990600"/>
            </a:xfrm>
            <a:prstGeom prst="roundRect">
              <a:avLst/>
            </a:prstGeom>
            <a:solidFill>
              <a:srgbClr val="E1EFEB"/>
            </a:solidFill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938D07-1DB0-4F9A-BBBB-17076A17404A}"/>
                </a:ext>
              </a:extLst>
            </p:cNvPr>
            <p:cNvSpPr txBox="1"/>
            <p:nvPr/>
          </p:nvSpPr>
          <p:spPr>
            <a:xfrm>
              <a:off x="1752600" y="3162300"/>
              <a:ext cx="4953000" cy="4462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SGD</a:t>
              </a:r>
            </a:p>
            <a:p>
              <a:pPr algn="ctr"/>
              <a:r>
                <a:rPr lang="en-US" altLang="ko-KR" sz="2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en-US" altLang="ko-KR" sz="2000" b="1" i="0" u="none" strike="noStrike" dirty="0"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Stochastic Gradient Descent</a:t>
              </a:r>
              <a:r>
                <a:rPr lang="en-US" altLang="ko-KR" sz="2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 algn="ctr"/>
              <a:endParaRPr lang="en-US" altLang="ko-KR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48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ALS</a:t>
              </a:r>
            </a:p>
            <a:p>
              <a:pPr algn="ctr"/>
              <a:r>
                <a:rPr lang="en-US" altLang="ko-KR" sz="2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(Alternating Least Square)</a:t>
              </a:r>
            </a:p>
            <a:p>
              <a:pPr algn="ctr"/>
              <a:endParaRPr lang="en-US" altLang="ko-KR" sz="4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48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SVD </a:t>
              </a:r>
            </a:p>
            <a:p>
              <a:pPr algn="ctr"/>
              <a:r>
                <a:rPr lang="en-US" altLang="ko-KR" sz="2000" b="1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(Singular Value Decomposition)</a:t>
              </a:r>
              <a:endParaRPr lang="ko-KR" altLang="en-US" sz="20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5AB7C4A-E50E-4E7E-B2E3-D04BA57211AC}"/>
              </a:ext>
            </a:extLst>
          </p:cNvPr>
          <p:cNvSpPr/>
          <p:nvPr/>
        </p:nvSpPr>
        <p:spPr>
          <a:xfrm>
            <a:off x="4958813" y="4925077"/>
            <a:ext cx="1168975" cy="1600200"/>
          </a:xfrm>
          <a:prstGeom prst="rightArrow">
            <a:avLst/>
          </a:prstGeom>
          <a:solidFill>
            <a:srgbClr val="95C2B7"/>
          </a:solidFill>
          <a:ln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지도이(가) 표시된 사진&#10;&#10;자동 생성된 설명">
            <a:extLst>
              <a:ext uri="{FF2B5EF4-FFF2-40B4-BE49-F238E27FC236}">
                <a16:creationId xmlns:a16="http://schemas.microsoft.com/office/drawing/2014/main" id="{707DAAB6-8CFF-4186-ADAC-7D4964E91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939" y="3058474"/>
            <a:ext cx="5715515" cy="55247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FC3B748-B040-4515-AC13-05653555E9CD}"/>
              </a:ext>
            </a:extLst>
          </p:cNvPr>
          <p:cNvGrpSpPr/>
          <p:nvPr/>
        </p:nvGrpSpPr>
        <p:grpSpPr>
          <a:xfrm>
            <a:off x="6174134" y="3896794"/>
            <a:ext cx="5656616" cy="3848101"/>
            <a:chOff x="6174134" y="3896794"/>
            <a:chExt cx="5656616" cy="384810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B01A29-48F7-42D1-9B6E-5FF77FC0B5E7}"/>
                </a:ext>
              </a:extLst>
            </p:cNvPr>
            <p:cNvGrpSpPr/>
            <p:nvPr/>
          </p:nvGrpSpPr>
          <p:grpSpPr>
            <a:xfrm>
              <a:off x="6186155" y="3896794"/>
              <a:ext cx="5644595" cy="3848101"/>
              <a:chOff x="6350790" y="3182469"/>
              <a:chExt cx="5644595" cy="3848101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E59F729-E965-436C-B1C2-C79DBA364039}"/>
                  </a:ext>
                </a:extLst>
              </p:cNvPr>
              <p:cNvSpPr/>
              <p:nvPr/>
            </p:nvSpPr>
            <p:spPr>
              <a:xfrm>
                <a:off x="6350790" y="3182469"/>
                <a:ext cx="4469610" cy="3848101"/>
              </a:xfrm>
              <a:prstGeom prst="roundRect">
                <a:avLst/>
              </a:prstGeom>
              <a:solidFill>
                <a:srgbClr val="E1EFEB"/>
              </a:solidFill>
              <a:ln w="38100">
                <a:solidFill>
                  <a:srgbClr val="427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오른쪽 40">
                <a:extLst>
                  <a:ext uri="{FF2B5EF4-FFF2-40B4-BE49-F238E27FC236}">
                    <a16:creationId xmlns:a16="http://schemas.microsoft.com/office/drawing/2014/main" id="{8ED2E2DA-59AE-4011-AB13-4B94AFA50BFA}"/>
                  </a:ext>
                </a:extLst>
              </p:cNvPr>
              <p:cNvSpPr/>
              <p:nvPr/>
            </p:nvSpPr>
            <p:spPr>
              <a:xfrm>
                <a:off x="10826410" y="4306419"/>
                <a:ext cx="1168975" cy="1600200"/>
              </a:xfrm>
              <a:prstGeom prst="rightArrow">
                <a:avLst/>
              </a:prstGeom>
              <a:solidFill>
                <a:srgbClr val="427267"/>
              </a:solidFill>
              <a:ln>
                <a:solidFill>
                  <a:srgbClr val="4272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66A366-5F29-4412-833E-BAD0D4781FF1}"/>
                </a:ext>
              </a:extLst>
            </p:cNvPr>
            <p:cNvSpPr txBox="1"/>
            <p:nvPr/>
          </p:nvSpPr>
          <p:spPr>
            <a:xfrm>
              <a:off x="6174134" y="5109624"/>
              <a:ext cx="4481631" cy="1138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800" b="1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ALS</a:t>
              </a:r>
            </a:p>
            <a:p>
              <a:pPr lvl="0" algn="ctr"/>
              <a:r>
                <a:rPr lang="en-US" altLang="ko-KR" sz="2000" b="1" dirty="0">
                  <a:solidFill>
                    <a:prstClr val="black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(Alternating Least Square)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216EC4-D841-4F13-9FE7-0DE870961255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CEE20BB-D320-47B0-9EE2-81E2CABBDAE2}"/>
              </a:ext>
            </a:extLst>
          </p:cNvPr>
          <p:cNvSpPr/>
          <p:nvPr/>
        </p:nvSpPr>
        <p:spPr>
          <a:xfrm>
            <a:off x="7420953" y="913154"/>
            <a:ext cx="3449875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최적화 방안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BF9F6D-3213-49F1-9192-24A5DB3D0F5D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36/46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64CB7C-4331-40A4-AF33-4968E422D282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32688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5074F5-D266-4D19-BE68-0DFB251B01B4}"/>
              </a:ext>
            </a:extLst>
          </p:cNvPr>
          <p:cNvGrpSpPr/>
          <p:nvPr/>
        </p:nvGrpSpPr>
        <p:grpSpPr>
          <a:xfrm>
            <a:off x="887695" y="2171700"/>
            <a:ext cx="16512610" cy="6858000"/>
            <a:chOff x="887695" y="1360565"/>
            <a:chExt cx="16512610" cy="68580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88234B5-295F-4D6E-BCAE-E3EA117B2116}"/>
                </a:ext>
              </a:extLst>
            </p:cNvPr>
            <p:cNvSpPr/>
            <p:nvPr/>
          </p:nvSpPr>
          <p:spPr>
            <a:xfrm>
              <a:off x="12066305" y="1360565"/>
              <a:ext cx="5334000" cy="6858000"/>
            </a:xfrm>
            <a:prstGeom prst="roundRect">
              <a:avLst/>
            </a:prstGeom>
            <a:solidFill>
              <a:srgbClr val="95C2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C6506A9-3F79-4FF5-92A3-ABDC15908F28}"/>
                </a:ext>
              </a:extLst>
            </p:cNvPr>
            <p:cNvGrpSpPr/>
            <p:nvPr/>
          </p:nvGrpSpPr>
          <p:grpSpPr>
            <a:xfrm>
              <a:off x="887695" y="1360565"/>
              <a:ext cx="5334000" cy="6858000"/>
              <a:chOff x="887695" y="1360565"/>
              <a:chExt cx="5334000" cy="6858000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74F0E2E-9E33-4FE6-BB10-E893F48D66E9}"/>
                  </a:ext>
                </a:extLst>
              </p:cNvPr>
              <p:cNvSpPr/>
              <p:nvPr/>
            </p:nvSpPr>
            <p:spPr>
              <a:xfrm>
                <a:off x="887695" y="1360565"/>
                <a:ext cx="5334000" cy="6858000"/>
              </a:xfrm>
              <a:prstGeom prst="roundRect">
                <a:avLst/>
              </a:prstGeom>
              <a:solidFill>
                <a:srgbClr val="95C2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래픽 10" descr="가로 막대형 차트 단색으로 채워진">
                <a:extLst>
                  <a:ext uri="{FF2B5EF4-FFF2-40B4-BE49-F238E27FC236}">
                    <a16:creationId xmlns:a16="http://schemas.microsoft.com/office/drawing/2014/main" id="{1ACD4192-FAED-4EE7-94AD-BBFA97B37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79342" y="1485900"/>
                <a:ext cx="1550705" cy="155070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FCA58A-A340-458D-8B61-01C0E0E4D426}"/>
                  </a:ext>
                </a:extLst>
              </p:cNvPr>
              <p:cNvSpPr txBox="1"/>
              <p:nvPr/>
            </p:nvSpPr>
            <p:spPr>
              <a:xfrm>
                <a:off x="887695" y="2857500"/>
                <a:ext cx="533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1.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분석 및 </a:t>
                </a:r>
                <a:r>
                  <a:rPr lang="ko-KR" altLang="en-US" sz="28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전처리</a:t>
                </a:r>
                <a:endParaRPr lang="ko-KR" altLang="en-US" sz="2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146CEEE-BB36-4DAF-B7C0-3B739E62EF2D}"/>
                </a:ext>
              </a:extLst>
            </p:cNvPr>
            <p:cNvGrpSpPr/>
            <p:nvPr/>
          </p:nvGrpSpPr>
          <p:grpSpPr>
            <a:xfrm>
              <a:off x="6477000" y="1360565"/>
              <a:ext cx="5334000" cy="6858000"/>
              <a:chOff x="6477000" y="1360565"/>
              <a:chExt cx="5334000" cy="6858000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B0A8C263-762C-41A7-9EA4-E0A82928E2D4}"/>
                  </a:ext>
                </a:extLst>
              </p:cNvPr>
              <p:cNvSpPr/>
              <p:nvPr/>
            </p:nvSpPr>
            <p:spPr>
              <a:xfrm>
                <a:off x="6477000" y="1360565"/>
                <a:ext cx="5334000" cy="6858000"/>
              </a:xfrm>
              <a:prstGeom prst="roundRect">
                <a:avLst/>
              </a:prstGeom>
              <a:solidFill>
                <a:srgbClr val="95C2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래픽 37" descr="기어 헤드 단색으로 채워진">
                <a:extLst>
                  <a:ext uri="{FF2B5EF4-FFF2-40B4-BE49-F238E27FC236}">
                    <a16:creationId xmlns:a16="http://schemas.microsoft.com/office/drawing/2014/main" id="{85D74D02-FDE3-46DD-BA0C-A6731F9C8E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368647" y="1485900"/>
                <a:ext cx="1550705" cy="1550705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4798EB-0D8C-4044-BED3-22E15BF4511C}"/>
                  </a:ext>
                </a:extLst>
              </p:cNvPr>
              <p:cNvSpPr txBox="1"/>
              <p:nvPr/>
            </p:nvSpPr>
            <p:spPr>
              <a:xfrm>
                <a:off x="6477000" y="2857500"/>
                <a:ext cx="5334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2. </a:t>
                </a:r>
                <a:r>
                  <a:rPr lang="ko-KR" altLang="en-US" sz="28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맞춤형 코스 추천 모델</a:t>
                </a:r>
              </a:p>
            </p:txBody>
          </p:sp>
        </p:grpSp>
        <p:pic>
          <p:nvPicPr>
            <p:cNvPr id="42" name="그래픽 41" descr="CMD 터미널 단색으로 채워진">
              <a:extLst>
                <a:ext uri="{FF2B5EF4-FFF2-40B4-BE49-F238E27FC236}">
                  <a16:creationId xmlns:a16="http://schemas.microsoft.com/office/drawing/2014/main" id="{32CD955B-2787-4B5B-9A20-E03FC980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3957952" y="1485900"/>
              <a:ext cx="1550705" cy="155070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63ACEC-1602-4361-86DF-801B70785D79}"/>
                </a:ext>
              </a:extLst>
            </p:cNvPr>
            <p:cNvSpPr txBox="1"/>
            <p:nvPr/>
          </p:nvSpPr>
          <p:spPr>
            <a:xfrm>
              <a:off x="12066305" y="2857500"/>
              <a:ext cx="533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3. </a:t>
              </a:r>
              <a:r>
                <a:rPr lang="ko-KR" altLang="en-US" sz="2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시스템 구현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4967E0B-BDD1-408A-A680-8DEDB0D9D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238" y="3805821"/>
              <a:ext cx="1530044" cy="177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617AC26-2F5C-4005-9737-A2B398DAD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832" y="6906281"/>
              <a:ext cx="3868451" cy="1103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파이썬 튜토리얼] pandas를 이용해서 여러 개의 엑셀 파일을 불러들여 작업하기">
              <a:extLst>
                <a:ext uri="{FF2B5EF4-FFF2-40B4-BE49-F238E27FC236}">
                  <a16:creationId xmlns:a16="http://schemas.microsoft.com/office/drawing/2014/main" id="{80E86036-E766-413B-9734-03E24FD6C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444" y="3477069"/>
              <a:ext cx="2432356" cy="243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OSGeo(Open Source GeoSpatial) 한국어 지부 :: QGIS 번역기금 모집 안내">
              <a:extLst>
                <a:ext uri="{FF2B5EF4-FFF2-40B4-BE49-F238E27FC236}">
                  <a16:creationId xmlns:a16="http://schemas.microsoft.com/office/drawing/2014/main" id="{A7DC1AA5-089C-4EF0-9E23-03AE45780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304" y="5852275"/>
              <a:ext cx="2945505" cy="87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AutoShape 10" descr="Matplotlib: Python plotting — Matplotlib 3.4.3 documentation">
              <a:extLst>
                <a:ext uri="{FF2B5EF4-FFF2-40B4-BE49-F238E27FC236}">
                  <a16:creationId xmlns:a16="http://schemas.microsoft.com/office/drawing/2014/main" id="{F9B95D9E-CC93-4F9E-837B-A313DF394F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91600" y="49911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AutoShape 12" descr="Matplotlib: Python plotting — Matplotlib 3.4.3 documentation">
              <a:extLst>
                <a:ext uri="{FF2B5EF4-FFF2-40B4-BE49-F238E27FC236}">
                  <a16:creationId xmlns:a16="http://schemas.microsoft.com/office/drawing/2014/main" id="{06EB6BA8-76EA-4F5A-859E-944C5101D2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144000" y="51435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00" name="Picture 4" descr="Apple to simplify machine learning development by Turi Create">
              <a:extLst>
                <a:ext uri="{FF2B5EF4-FFF2-40B4-BE49-F238E27FC236}">
                  <a16:creationId xmlns:a16="http://schemas.microsoft.com/office/drawing/2014/main" id="{8F159F10-57A6-40BE-B394-8297D98C9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462" b="99385" l="2400" r="97200">
                          <a14:foregroundMark x1="67867" y1="67385" x2="67867" y2="67385"/>
                          <a14:foregroundMark x1="8667" y1="14000" x2="8667" y2="14000"/>
                          <a14:foregroundMark x1="6400" y1="14769" x2="6400" y2="14769"/>
                          <a14:foregroundMark x1="2400" y1="14923" x2="2400" y2="14923"/>
                          <a14:foregroundMark x1="6800" y1="6154" x2="6800" y2="6154"/>
                          <a14:foregroundMark x1="24400" y1="40769" x2="24400" y2="40769"/>
                          <a14:foregroundMark x1="54267" y1="19538" x2="54267" y2="19538"/>
                          <a14:foregroundMark x1="61867" y1="14000" x2="61867" y2="14000"/>
                          <a14:foregroundMark x1="71067" y1="14462" x2="71067" y2="14462"/>
                          <a14:foregroundMark x1="75200" y1="2462" x2="75200" y2="2462"/>
                          <a14:foregroundMark x1="21867" y1="25846" x2="21867" y2="25846"/>
                          <a14:foregroundMark x1="81867" y1="62923" x2="81867" y2="62923"/>
                          <a14:foregroundMark x1="48667" y1="63692" x2="48667" y2="63692"/>
                          <a14:foregroundMark x1="26267" y1="57692" x2="26267" y2="57692"/>
                          <a14:foregroundMark x1="23200" y1="23077" x2="23200" y2="23077"/>
                          <a14:foregroundMark x1="29600" y1="91385" x2="29600" y2="91385"/>
                          <a14:foregroundMark x1="25867" y1="95692" x2="25867" y2="95692"/>
                          <a14:foregroundMark x1="37467" y1="99692" x2="37467" y2="99692"/>
                          <a14:foregroundMark x1="95200" y1="82308" x2="95200" y2="82308"/>
                          <a14:foregroundMark x1="97200" y1="43385" x2="97200" y2="43385"/>
                          <a14:foregroundMark x1="43600" y1="42462" x2="43600" y2="42462"/>
                          <a14:foregroundMark x1="50000" y1="42462" x2="50000" y2="42462"/>
                          <a14:foregroundMark x1="74000" y1="42462" x2="74000" y2="42462"/>
                          <a14:foregroundMark x1="72000" y1="42923" x2="72000" y2="42923"/>
                          <a14:foregroundMark x1="77467" y1="42923" x2="77467" y2="42923"/>
                          <a14:foregroundMark x1="39867" y1="14462" x2="39867" y2="14462"/>
                          <a14:foregroundMark x1="74400" y1="3231" x2="74400" y2="3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632" y="3718751"/>
              <a:ext cx="2484733" cy="2153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scikit-learn - 실전코딩">
              <a:extLst>
                <a:ext uri="{FF2B5EF4-FFF2-40B4-BE49-F238E27FC236}">
                  <a16:creationId xmlns:a16="http://schemas.microsoft.com/office/drawing/2014/main" id="{E51A13A9-48BB-44CE-81F0-5B1ED38EA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6394" y="6278881"/>
              <a:ext cx="2575871" cy="1386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>
              <a:extLst>
                <a:ext uri="{FF2B5EF4-FFF2-40B4-BE49-F238E27FC236}">
                  <a16:creationId xmlns:a16="http://schemas.microsoft.com/office/drawing/2014/main" id="{52DC17F9-2289-4BF2-A1F9-9C29C6500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0763" y="3515175"/>
              <a:ext cx="1565561" cy="1565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부트스트랩 Bootstrap 4 Grid 반응형 사이트 개념">
              <a:extLst>
                <a:ext uri="{FF2B5EF4-FFF2-40B4-BE49-F238E27FC236}">
                  <a16:creationId xmlns:a16="http://schemas.microsoft.com/office/drawing/2014/main" id="{38719F84-8718-4FE8-BB18-C3241761C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9268" y="3329294"/>
              <a:ext cx="2437080" cy="204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OSGeo(Open Source GeoSpatial) 한국어 지부 :: QGIS 번역기금 모집 안내">
              <a:extLst>
                <a:ext uri="{FF2B5EF4-FFF2-40B4-BE49-F238E27FC236}">
                  <a16:creationId xmlns:a16="http://schemas.microsoft.com/office/drawing/2014/main" id="{65ADEDD8-326F-43AF-BECE-3F6682871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1933" y="5402133"/>
              <a:ext cx="2945505" cy="87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 descr="Flask] Blueprint">
              <a:extLst>
                <a:ext uri="{FF2B5EF4-FFF2-40B4-BE49-F238E27FC236}">
                  <a16:creationId xmlns:a16="http://schemas.microsoft.com/office/drawing/2014/main" id="{B31DCF01-48A7-43B6-94DE-6DFBEA26E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0949" y="5695130"/>
              <a:ext cx="2954900" cy="221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6" name="Picture 20" descr="한눈에 보는 HTML 요소(Elements &amp;amp; Attributes) 총정리 | HEROPY">
            <a:extLst>
              <a:ext uri="{FF2B5EF4-FFF2-40B4-BE49-F238E27FC236}">
                <a16:creationId xmlns:a16="http://schemas.microsoft.com/office/drawing/2014/main" id="{07EA32AB-EECD-497D-B6F7-036928B6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952" y="7073240"/>
            <a:ext cx="3821585" cy="191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D7CD2CB-C33C-4ECB-8198-4C7F4056724F}"/>
              </a:ext>
            </a:extLst>
          </p:cNvPr>
          <p:cNvSpPr txBox="1"/>
          <p:nvPr/>
        </p:nvSpPr>
        <p:spPr>
          <a:xfrm>
            <a:off x="921033" y="175052"/>
            <a:ext cx="296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05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모델링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167DB8-19BE-41D6-B18F-0CBF2661BC08}"/>
              </a:ext>
            </a:extLst>
          </p:cNvPr>
          <p:cNvSpPr/>
          <p:nvPr/>
        </p:nvSpPr>
        <p:spPr>
          <a:xfrm>
            <a:off x="230099" y="1468988"/>
            <a:ext cx="17831583" cy="870371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D77DC3-DDEA-4FC2-9E1F-8B3BDE82AC1C}"/>
              </a:ext>
            </a:extLst>
          </p:cNvPr>
          <p:cNvSpPr/>
          <p:nvPr/>
        </p:nvSpPr>
        <p:spPr>
          <a:xfrm>
            <a:off x="5448334" y="913154"/>
            <a:ext cx="7395113" cy="848607"/>
          </a:xfrm>
          <a:prstGeom prst="rect">
            <a:avLst/>
          </a:prstGeom>
          <a:solidFill>
            <a:schemeClr val="bg1"/>
          </a:solidFill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en-US" altLang="ko-KR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Architecture</a:t>
            </a:r>
            <a:endParaRPr lang="ko-KR" altLang="en-US" sz="32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05A0E8-2BFE-4B93-8D93-3A4F989F183A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37/46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325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경쟁사 분석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5915A3-877B-4242-B76D-C1CB7F3A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35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 cstate="print"/>
          <a:srcRect l="24482" t="23203" r="24471" b="23339"/>
          <a:stretch/>
        </p:blipFill>
        <p:spPr>
          <a:xfrm>
            <a:off x="324301" y="2095500"/>
            <a:ext cx="17533139" cy="70866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4301" y="0"/>
            <a:ext cx="251521" cy="1299523"/>
            <a:chOff x="324301" y="0"/>
            <a:chExt cx="251521" cy="12995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301" y="0"/>
              <a:ext cx="251521" cy="129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4286" y="21010"/>
            <a:ext cx="6171429" cy="772539"/>
            <a:chOff x="12114286" y="21010"/>
            <a:chExt cx="6171429" cy="7725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21010"/>
              <a:ext cx="6171429" cy="77253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E8AB8-DBDB-42C5-A252-A5F99E67724D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경쟁사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3DDFCB-C915-4F5D-BBCD-554BD89834B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39/46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21423" y="8366207"/>
            <a:ext cx="2466577" cy="1920793"/>
            <a:chOff x="14533693" y="8179695"/>
            <a:chExt cx="4628212" cy="2276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3693" y="8179695"/>
              <a:ext cx="4628212" cy="2276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2192" y="-14728"/>
            <a:ext cx="111263" cy="10332000"/>
            <a:chOff x="14490925" y="-347890"/>
            <a:chExt cx="111263" cy="1063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9229112" y="4913923"/>
              <a:ext cx="10634889" cy="11126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3773" y="2909594"/>
            <a:ext cx="359503" cy="75050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507053" y="2901063"/>
            <a:ext cx="5034402" cy="12977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FFF0987-97D3-4ED3-98FB-F253D6B61FAD}"/>
              </a:ext>
            </a:extLst>
          </p:cNvPr>
          <p:cNvGrpSpPr/>
          <p:nvPr/>
        </p:nvGrpSpPr>
        <p:grpSpPr>
          <a:xfrm>
            <a:off x="3755697" y="4574494"/>
            <a:ext cx="3005991" cy="4016696"/>
            <a:chOff x="3242409" y="5232337"/>
            <a:chExt cx="3005991" cy="4016696"/>
          </a:xfrm>
        </p:grpSpPr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4E67AE8F-79EA-48F4-BA46-042D0C835CD7}"/>
                </a:ext>
              </a:extLst>
            </p:cNvPr>
            <p:cNvSpPr txBox="1"/>
            <p:nvPr/>
          </p:nvSpPr>
          <p:spPr>
            <a:xfrm>
              <a:off x="3242409" y="6371869"/>
              <a:ext cx="2370205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#2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문제 정의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7" name="Object 13">
              <a:extLst>
                <a:ext uri="{FF2B5EF4-FFF2-40B4-BE49-F238E27FC236}">
                  <a16:creationId xmlns:a16="http://schemas.microsoft.com/office/drawing/2014/main" id="{BB93DD07-820F-4E13-A0FE-E5CD9AD15B24}"/>
                </a:ext>
              </a:extLst>
            </p:cNvPr>
            <p:cNvSpPr txBox="1"/>
            <p:nvPr/>
          </p:nvSpPr>
          <p:spPr>
            <a:xfrm>
              <a:off x="3242409" y="5232337"/>
              <a:ext cx="3005991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#1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프로젝트 배경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1" name="Object 13">
              <a:extLst>
                <a:ext uri="{FF2B5EF4-FFF2-40B4-BE49-F238E27FC236}">
                  <a16:creationId xmlns:a16="http://schemas.microsoft.com/office/drawing/2014/main" id="{D2435646-CB3F-4522-8D57-62F3D459F5E9}"/>
                </a:ext>
              </a:extLst>
            </p:cNvPr>
            <p:cNvSpPr txBox="1"/>
            <p:nvPr/>
          </p:nvSpPr>
          <p:spPr>
            <a:xfrm>
              <a:off x="3242409" y="7511401"/>
              <a:ext cx="1920226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#3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솔루션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5" name="Object 13">
              <a:extLst>
                <a:ext uri="{FF2B5EF4-FFF2-40B4-BE49-F238E27FC236}">
                  <a16:creationId xmlns:a16="http://schemas.microsoft.com/office/drawing/2014/main" id="{180F21E5-5D86-4714-903D-ED71D12E2AB1}"/>
                </a:ext>
              </a:extLst>
            </p:cNvPr>
            <p:cNvSpPr txBox="1"/>
            <p:nvPr/>
          </p:nvSpPr>
          <p:spPr>
            <a:xfrm>
              <a:off x="3242409" y="8650932"/>
              <a:ext cx="2973242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#4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데이터 </a:t>
              </a:r>
              <a:r>
                <a:rPr lang="ko-KR" altLang="en-US" sz="3000" b="1" kern="0" spc="-100" dirty="0" err="1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전처리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91" name="Object 13">
            <a:extLst>
              <a:ext uri="{FF2B5EF4-FFF2-40B4-BE49-F238E27FC236}">
                <a16:creationId xmlns:a16="http://schemas.microsoft.com/office/drawing/2014/main" id="{4FD703B1-E0FE-4C54-B1D3-A4025D7AE0C7}"/>
              </a:ext>
            </a:extLst>
          </p:cNvPr>
          <p:cNvSpPr txBox="1"/>
          <p:nvPr/>
        </p:nvSpPr>
        <p:spPr>
          <a:xfrm>
            <a:off x="7213168" y="2909594"/>
            <a:ext cx="1419327" cy="89026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b="1" kern="0" spc="-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Square ExtraBold" pitchFamily="34" charset="0"/>
              </a:rPr>
              <a:t>목차</a:t>
            </a:r>
            <a:endParaRPr lang="en-US" sz="5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655320-F714-44AA-83FF-480D0F5E04FC}"/>
              </a:ext>
            </a:extLst>
          </p:cNvPr>
          <p:cNvGrpSpPr/>
          <p:nvPr/>
        </p:nvGrpSpPr>
        <p:grpSpPr>
          <a:xfrm>
            <a:off x="8967142" y="4485657"/>
            <a:ext cx="2921510" cy="4113066"/>
            <a:chOff x="8453854" y="5143500"/>
            <a:chExt cx="2921510" cy="4113066"/>
          </a:xfrm>
        </p:grpSpPr>
        <p:sp>
          <p:nvSpPr>
            <p:cNvPr id="79" name="Object 13">
              <a:extLst>
                <a:ext uri="{FF2B5EF4-FFF2-40B4-BE49-F238E27FC236}">
                  <a16:creationId xmlns:a16="http://schemas.microsoft.com/office/drawing/2014/main" id="{853DCF27-D013-4763-A1D6-F28ACE88614A}"/>
                </a:ext>
              </a:extLst>
            </p:cNvPr>
            <p:cNvSpPr txBox="1"/>
            <p:nvPr/>
          </p:nvSpPr>
          <p:spPr>
            <a:xfrm>
              <a:off x="8453854" y="5143500"/>
              <a:ext cx="1920226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#5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모델링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3" name="Object 13">
              <a:extLst>
                <a:ext uri="{FF2B5EF4-FFF2-40B4-BE49-F238E27FC236}">
                  <a16:creationId xmlns:a16="http://schemas.microsoft.com/office/drawing/2014/main" id="{1D473B0E-795C-4829-8234-17C387EA727C}"/>
                </a:ext>
              </a:extLst>
            </p:cNvPr>
            <p:cNvSpPr txBox="1"/>
            <p:nvPr/>
          </p:nvSpPr>
          <p:spPr>
            <a:xfrm>
              <a:off x="8453854" y="6315155"/>
              <a:ext cx="2843858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#6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경쟁사 분석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Object 13">
              <a:extLst>
                <a:ext uri="{FF2B5EF4-FFF2-40B4-BE49-F238E27FC236}">
                  <a16:creationId xmlns:a16="http://schemas.microsoft.com/office/drawing/2014/main" id="{03F3E6A2-20AC-46AD-9845-7C1DC922E7FC}"/>
                </a:ext>
              </a:extLst>
            </p:cNvPr>
            <p:cNvSpPr txBox="1"/>
            <p:nvPr/>
          </p:nvSpPr>
          <p:spPr>
            <a:xfrm>
              <a:off x="8453854" y="7486810"/>
              <a:ext cx="2921510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#7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 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기대 효과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Object 13">
              <a:extLst>
                <a:ext uri="{FF2B5EF4-FFF2-40B4-BE49-F238E27FC236}">
                  <a16:creationId xmlns:a16="http://schemas.microsoft.com/office/drawing/2014/main" id="{33C6149C-E265-4191-8BAF-8DE7FD9E0565}"/>
                </a:ext>
              </a:extLst>
            </p:cNvPr>
            <p:cNvSpPr txBox="1"/>
            <p:nvPr/>
          </p:nvSpPr>
          <p:spPr>
            <a:xfrm>
              <a:off x="8453854" y="8658465"/>
              <a:ext cx="1756999" cy="5981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000" b="1" kern="0" spc="-100" dirty="0">
                  <a:solidFill>
                    <a:srgbClr val="95C2B7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#8</a:t>
              </a:r>
              <a:r>
                <a:rPr 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  </a:t>
              </a:r>
              <a:r>
                <a:rPr lang="ko-KR" altLang="en-US" sz="3000" b="1" kern="0" spc="-1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NanumSquare ExtraBold" pitchFamily="34" charset="0"/>
                </a:rPr>
                <a:t> 시연</a:t>
              </a:r>
              <a:endPara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AFBA119-FA84-4B38-A47F-08B8313CD3B0}"/>
              </a:ext>
            </a:extLst>
          </p:cNvPr>
          <p:cNvCxnSpPr>
            <a:cxnSpLocks/>
          </p:cNvCxnSpPr>
          <p:nvPr/>
        </p:nvCxnSpPr>
        <p:spPr>
          <a:xfrm>
            <a:off x="7922831" y="4464176"/>
            <a:ext cx="0" cy="4156996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F79B3E9-FBB5-4CA8-9A58-A60004B54B0F}"/>
              </a:ext>
            </a:extLst>
          </p:cNvPr>
          <p:cNvSpPr/>
          <p:nvPr/>
        </p:nvSpPr>
        <p:spPr>
          <a:xfrm>
            <a:off x="1524000" y="3890940"/>
            <a:ext cx="12680830" cy="5435663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2E36B8A1-163C-401B-B1B3-CC49213712E3}"/>
              </a:ext>
            </a:extLst>
          </p:cNvPr>
          <p:cNvGrpSpPr/>
          <p:nvPr/>
        </p:nvGrpSpPr>
        <p:grpSpPr>
          <a:xfrm>
            <a:off x="16269579" y="8559646"/>
            <a:ext cx="1570265" cy="1533915"/>
            <a:chOff x="7601146" y="1049169"/>
            <a:chExt cx="3083423" cy="3083423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07D98BDD-3A99-4926-9C3E-3A39AAC54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7DFB50CC-1DFA-49E1-81BE-D73BD7ACAFAA}"/>
              </a:ext>
            </a:extLst>
          </p:cNvPr>
          <p:cNvGrpSpPr/>
          <p:nvPr/>
        </p:nvGrpSpPr>
        <p:grpSpPr>
          <a:xfrm>
            <a:off x="7252028" y="1488647"/>
            <a:ext cx="1341606" cy="1172783"/>
            <a:chOff x="14533693" y="8179695"/>
            <a:chExt cx="4628212" cy="2276730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0DFAC3C5-63FD-4A79-B3B1-98E9F2DF6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3693" y="8179695"/>
              <a:ext cx="4628212" cy="227673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5CDFA25-552E-4FC0-AB3A-A2D43C93B9C1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475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07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 효과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ADA16-959C-4FC0-89EF-17A8F380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00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07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 효과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11EF085-F314-43B6-AD60-4B6356AB3B1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755489" y="3133449"/>
            <a:ext cx="4593916" cy="12586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969007-150B-4818-B4D6-2D3074C3B8EE}"/>
              </a:ext>
            </a:extLst>
          </p:cNvPr>
          <p:cNvGrpSpPr/>
          <p:nvPr/>
        </p:nvGrpSpPr>
        <p:grpSpPr>
          <a:xfrm>
            <a:off x="7349405" y="1596739"/>
            <a:ext cx="3730942" cy="3083423"/>
            <a:chOff x="7278527" y="1757681"/>
            <a:chExt cx="3730942" cy="3083423"/>
          </a:xfrm>
        </p:grpSpPr>
        <p:grpSp>
          <p:nvGrpSpPr>
            <p:cNvPr id="67" name="그룹 1004">
              <a:extLst>
                <a:ext uri="{FF2B5EF4-FFF2-40B4-BE49-F238E27FC236}">
                  <a16:creationId xmlns:a16="http://schemas.microsoft.com/office/drawing/2014/main" id="{F503B83B-9F74-47D7-9420-270ABE33C66B}"/>
                </a:ext>
              </a:extLst>
            </p:cNvPr>
            <p:cNvGrpSpPr/>
            <p:nvPr/>
          </p:nvGrpSpPr>
          <p:grpSpPr>
            <a:xfrm>
              <a:off x="7602287" y="1757681"/>
              <a:ext cx="3083423" cy="3083423"/>
              <a:chOff x="7601146" y="1049169"/>
              <a:chExt cx="3083423" cy="3083423"/>
            </a:xfrm>
          </p:grpSpPr>
          <p:pic>
            <p:nvPicPr>
              <p:cNvPr id="68" name="Object 14">
                <a:extLst>
                  <a:ext uri="{FF2B5EF4-FFF2-40B4-BE49-F238E27FC236}">
                    <a16:creationId xmlns:a16="http://schemas.microsoft.com/office/drawing/2014/main" id="{58144D18-B1DA-4EE1-A84B-22DF752A6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601146" y="1049169"/>
                <a:ext cx="3083423" cy="3083423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F8352D3-E7FE-4B78-84DE-A3E3A1642D96}"/>
                </a:ext>
              </a:extLst>
            </p:cNvPr>
            <p:cNvSpPr/>
            <p:nvPr/>
          </p:nvSpPr>
          <p:spPr>
            <a:xfrm>
              <a:off x="7278527" y="2885052"/>
              <a:ext cx="3730942" cy="81867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Twin Earth</a:t>
              </a:r>
              <a:endParaRPr lang="ko-KR" altLang="en-US" sz="4400" b="1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2EDC95-A3AF-434B-9C33-DF88D70E1BE4}"/>
              </a:ext>
            </a:extLst>
          </p:cNvPr>
          <p:cNvGrpSpPr/>
          <p:nvPr/>
        </p:nvGrpSpPr>
        <p:grpSpPr>
          <a:xfrm>
            <a:off x="304800" y="4395538"/>
            <a:ext cx="4800600" cy="5154628"/>
            <a:chOff x="1393488" y="1859443"/>
            <a:chExt cx="4800600" cy="5154628"/>
          </a:xfrm>
        </p:grpSpPr>
        <p:pic>
          <p:nvPicPr>
            <p:cNvPr id="1026" name="Picture 2" descr="Client icon | Free SVG">
              <a:extLst>
                <a:ext uri="{FF2B5EF4-FFF2-40B4-BE49-F238E27FC236}">
                  <a16:creationId xmlns:a16="http://schemas.microsoft.com/office/drawing/2014/main" id="{439DFA3C-C03F-4FAF-8901-26177D18A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660" y="1859443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8722BFE-F070-49D4-92AB-8DE31D82B4BE}"/>
                </a:ext>
              </a:extLst>
            </p:cNvPr>
            <p:cNvSpPr/>
            <p:nvPr/>
          </p:nvSpPr>
          <p:spPr>
            <a:xfrm>
              <a:off x="2280807" y="3643306"/>
              <a:ext cx="2376831" cy="66989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이용자</a:t>
              </a:r>
            </a:p>
          </p:txBody>
        </p:sp>
        <p:grpSp>
          <p:nvGrpSpPr>
            <p:cNvPr id="34" name="그룹 1004">
              <a:extLst>
                <a:ext uri="{FF2B5EF4-FFF2-40B4-BE49-F238E27FC236}">
                  <a16:creationId xmlns:a16="http://schemas.microsoft.com/office/drawing/2014/main" id="{5C75FA9E-D459-4771-9E59-505FE3C3BEDD}"/>
                </a:ext>
              </a:extLst>
            </p:cNvPr>
            <p:cNvGrpSpPr/>
            <p:nvPr/>
          </p:nvGrpSpPr>
          <p:grpSpPr>
            <a:xfrm>
              <a:off x="1393488" y="4229100"/>
              <a:ext cx="141942" cy="2784971"/>
              <a:chOff x="1762670" y="-247619"/>
              <a:chExt cx="20571429" cy="5842767"/>
            </a:xfrm>
          </p:grpSpPr>
          <p:pic>
            <p:nvPicPr>
              <p:cNvPr id="35" name="Object 17">
                <a:extLst>
                  <a:ext uri="{FF2B5EF4-FFF2-40B4-BE49-F238E27FC236}">
                    <a16:creationId xmlns:a16="http://schemas.microsoft.com/office/drawing/2014/main" id="{1F2E678A-E623-4390-A56D-B81656C95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62670" y="-247619"/>
                <a:ext cx="20571429" cy="584276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3399C-5F32-43D3-8078-4A3E61B37B09}"/>
                </a:ext>
              </a:extLst>
            </p:cNvPr>
            <p:cNvSpPr txBox="1"/>
            <p:nvPr/>
          </p:nvSpPr>
          <p:spPr>
            <a:xfrm>
              <a:off x="1774488" y="4533900"/>
              <a:ext cx="441960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4400" b="1" kern="100" dirty="0">
                  <a:solidFill>
                    <a:schemeClr val="accent5">
                      <a:lumMod val="75000"/>
                    </a:schemeClr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• 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계획 시간 단축 </a:t>
              </a: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571500" indent="-571500">
                <a:buFontTx/>
                <a:buChar char="-"/>
              </a:pP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ko-KR" sz="4400" b="1" kern="100" dirty="0">
                  <a:solidFill>
                    <a:schemeClr val="accent5">
                      <a:lumMod val="75000"/>
                    </a:schemeClr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• 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안전한 산행</a:t>
              </a: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8CC33F-5DB4-4E48-82FC-01C2BA7FB999}"/>
              </a:ext>
            </a:extLst>
          </p:cNvPr>
          <p:cNvCxnSpPr>
            <a:cxnSpLocks/>
          </p:cNvCxnSpPr>
          <p:nvPr/>
        </p:nvCxnSpPr>
        <p:spPr>
          <a:xfrm>
            <a:off x="11087869" y="3123575"/>
            <a:ext cx="4444642" cy="12684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AEB901-7EAB-45F0-9B9F-5D660D0C7E57}"/>
              </a:ext>
            </a:extLst>
          </p:cNvPr>
          <p:cNvGrpSpPr/>
          <p:nvPr/>
        </p:nvGrpSpPr>
        <p:grpSpPr>
          <a:xfrm>
            <a:off x="12727822" y="3982612"/>
            <a:ext cx="5341113" cy="5663742"/>
            <a:chOff x="12110292" y="1569501"/>
            <a:chExt cx="5341113" cy="56637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4BDBF1-AC41-4EC7-A79F-7320A8709778}"/>
                </a:ext>
              </a:extLst>
            </p:cNvPr>
            <p:cNvSpPr txBox="1"/>
            <p:nvPr/>
          </p:nvSpPr>
          <p:spPr>
            <a:xfrm>
              <a:off x="12110292" y="4690742"/>
              <a:ext cx="534111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4400" b="1" kern="100" dirty="0">
                  <a:solidFill>
                    <a:schemeClr val="accent5">
                      <a:lumMod val="75000"/>
                    </a:schemeClr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• 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이용자 데이터 </a:t>
              </a:r>
              <a:r>
                <a:rPr lang="en-US" altLang="ko-KR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화</a:t>
              </a: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571500" indent="-571500">
                <a:buFontTx/>
                <a:buChar char="-"/>
              </a:pP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ko-KR" sz="4400" b="1" kern="100" dirty="0">
                  <a:solidFill>
                    <a:schemeClr val="accent5">
                      <a:lumMod val="75000"/>
                    </a:schemeClr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• </a:t>
              </a:r>
              <a:r>
                <a:rPr lang="ko-KR" altLang="en-US" sz="4400" dirty="0">
                  <a:solidFill>
                    <a:schemeClr val="accent5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잠재적 수요자 확보</a:t>
              </a:r>
              <a:endParaRPr lang="en-US" altLang="ko-KR" sz="44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8F7259E-1DAA-4B79-8F1D-CC51D6BF6DB0}"/>
                </a:ext>
              </a:extLst>
            </p:cNvPr>
            <p:cNvGrpSpPr/>
            <p:nvPr/>
          </p:nvGrpSpPr>
          <p:grpSpPr>
            <a:xfrm>
              <a:off x="13936670" y="1569501"/>
              <a:ext cx="2614514" cy="2743699"/>
              <a:chOff x="2337416" y="2037747"/>
              <a:chExt cx="2376831" cy="2743699"/>
            </a:xfrm>
          </p:grpSpPr>
          <p:pic>
            <p:nvPicPr>
              <p:cNvPr id="61" name="그래픽 21">
                <a:extLst>
                  <a:ext uri="{FF2B5EF4-FFF2-40B4-BE49-F238E27FC236}">
                    <a16:creationId xmlns:a16="http://schemas.microsoft.com/office/drawing/2014/main" id="{28EBA533-0035-4425-A217-EBD0BCFCCA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66660"/>
              <a:stretch>
                <a:fillRect/>
              </a:stretch>
            </p:blipFill>
            <p:spPr>
              <a:xfrm>
                <a:off x="2467235" y="2037747"/>
                <a:ext cx="2117197" cy="2319599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9D235E3-5EAC-45C7-9790-DEF0BD74B22F}"/>
                  </a:ext>
                </a:extLst>
              </p:cNvPr>
              <p:cNvGrpSpPr/>
              <p:nvPr/>
            </p:nvGrpSpPr>
            <p:grpSpPr>
              <a:xfrm>
                <a:off x="2337416" y="4111552"/>
                <a:ext cx="2376831" cy="669894"/>
                <a:chOff x="2046735" y="4125034"/>
                <a:chExt cx="3514716" cy="891629"/>
              </a:xfrm>
            </p:grpSpPr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262EC149-1F12-4C76-992C-5AA8ACA34C50}"/>
                    </a:ext>
                  </a:extLst>
                </p:cNvPr>
                <p:cNvSpPr/>
                <p:nvPr/>
              </p:nvSpPr>
              <p:spPr>
                <a:xfrm>
                  <a:off x="2046735" y="4125034"/>
                  <a:ext cx="3514716" cy="891629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4400" b="1" dirty="0">
                    <a:solidFill>
                      <a:schemeClr val="tx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grpSp>
              <p:nvGrpSpPr>
                <p:cNvPr id="73" name="그룹 1007">
                  <a:extLst>
                    <a:ext uri="{FF2B5EF4-FFF2-40B4-BE49-F238E27FC236}">
                      <a16:creationId xmlns:a16="http://schemas.microsoft.com/office/drawing/2014/main" id="{BC86E0FE-8ABC-4060-BC33-A7F999DF6BA9}"/>
                    </a:ext>
                  </a:extLst>
                </p:cNvPr>
                <p:cNvGrpSpPr/>
                <p:nvPr/>
              </p:nvGrpSpPr>
              <p:grpSpPr>
                <a:xfrm>
                  <a:off x="2557731" y="4273644"/>
                  <a:ext cx="2492726" cy="572653"/>
                  <a:chOff x="14260035" y="9016774"/>
                  <a:chExt cx="2492726" cy="572653"/>
                </a:xfrm>
              </p:grpSpPr>
              <p:pic>
                <p:nvPicPr>
                  <p:cNvPr id="74" name="Object 23">
                    <a:extLst>
                      <a:ext uri="{FF2B5EF4-FFF2-40B4-BE49-F238E27FC236}">
                        <a16:creationId xmlns:a16="http://schemas.microsoft.com/office/drawing/2014/main" id="{3BB110F0-3192-4B87-850F-78D9344448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4260035" y="9016774"/>
                    <a:ext cx="2492726" cy="572653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44" name="Object 17">
              <a:extLst>
                <a:ext uri="{FF2B5EF4-FFF2-40B4-BE49-F238E27FC236}">
                  <a16:creationId xmlns:a16="http://schemas.microsoft.com/office/drawing/2014/main" id="{B242EDB1-4E5F-4B57-9137-E38E3757B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9929" y="4448272"/>
              <a:ext cx="141942" cy="2784971"/>
            </a:xfrm>
            <a:prstGeom prst="rect">
              <a:avLst/>
            </a:prstGeom>
          </p:spPr>
        </p:pic>
      </p:grpSp>
      <p:pic>
        <p:nvPicPr>
          <p:cNvPr id="53" name="Object 17">
            <a:extLst>
              <a:ext uri="{FF2B5EF4-FFF2-40B4-BE49-F238E27FC236}">
                <a16:creationId xmlns:a16="http://schemas.microsoft.com/office/drawing/2014/main" id="{4359E9A2-0DC7-41D7-BF5E-3FE44EA6122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9144675" y="2294931"/>
            <a:ext cx="140400" cy="542712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EEDCBFC-CA8A-4110-B2A7-171CF4D98663}"/>
              </a:ext>
            </a:extLst>
          </p:cNvPr>
          <p:cNvSpPr txBox="1"/>
          <p:nvPr/>
        </p:nvSpPr>
        <p:spPr>
          <a:xfrm>
            <a:off x="6592425" y="5329535"/>
            <a:ext cx="5427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44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ko-KR" altLang="en-US" sz="4400" b="1" kern="100" dirty="0">
                <a:solidFill>
                  <a:schemeClr val="accent5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4400" b="1" kern="100" dirty="0">
                <a:solidFill>
                  <a:schemeClr val="accent5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스마트한 등산 문화</a:t>
            </a:r>
            <a:endParaRPr lang="en-US" altLang="ko-KR" sz="44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571500" indent="-571500">
              <a:buFontTx/>
              <a:buChar char="-"/>
            </a:pPr>
            <a:endParaRPr lang="en-US" altLang="ko-KR" sz="44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ko-KR" sz="44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sz="4400" b="1" kern="100" dirty="0">
                <a:solidFill>
                  <a:schemeClr val="accent5">
                    <a:lumMod val="7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4400" b="1" kern="100" dirty="0">
                <a:solidFill>
                  <a:schemeClr val="accent5">
                    <a:lumMod val="50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서비스 확장 가능성 多</a:t>
            </a:r>
            <a:endParaRPr lang="en-US" altLang="ko-KR" sz="4400" dirty="0">
              <a:solidFill>
                <a:schemeClr val="accent5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CD6A99-9D54-4431-95B9-2A1E80A1335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41/46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783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08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01E493FD-4BC3-43B4-9FE2-81269C859BDA}"/>
              </a:ext>
            </a:extLst>
          </p:cNvPr>
          <p:cNvGrpSpPr/>
          <p:nvPr/>
        </p:nvGrpSpPr>
        <p:grpSpPr>
          <a:xfrm>
            <a:off x="0" y="8931731"/>
            <a:ext cx="18288000" cy="1479302"/>
            <a:chOff x="-1409524" y="9419048"/>
            <a:chExt cx="20571429" cy="1479302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95EA671C-FB12-45EA-A9BB-5C2CD08AD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5C1C34BF-B045-4565-957B-D66F4865D509}"/>
              </a:ext>
            </a:extLst>
          </p:cNvPr>
          <p:cNvGrpSpPr/>
          <p:nvPr/>
        </p:nvGrpSpPr>
        <p:grpSpPr>
          <a:xfrm>
            <a:off x="8275" y="1257300"/>
            <a:ext cx="18288000" cy="4458470"/>
            <a:chOff x="-1409524" y="-247619"/>
            <a:chExt cx="20571429" cy="5842767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7FB05208-323F-48A4-BFD8-72CB5CC2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5360777-8026-438A-A8D1-79FE00C93450}"/>
              </a:ext>
            </a:extLst>
          </p:cNvPr>
          <p:cNvSpPr txBox="1"/>
          <p:nvPr/>
        </p:nvSpPr>
        <p:spPr>
          <a:xfrm>
            <a:off x="5600700" y="6663845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모델 시연</a:t>
            </a: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7FABB63E-638B-4515-B750-2C0B1232708B}"/>
              </a:ext>
            </a:extLst>
          </p:cNvPr>
          <p:cNvGrpSpPr/>
          <p:nvPr/>
        </p:nvGrpSpPr>
        <p:grpSpPr>
          <a:xfrm>
            <a:off x="7602288" y="1944824"/>
            <a:ext cx="3083423" cy="3083423"/>
            <a:chOff x="7601146" y="1049169"/>
            <a:chExt cx="3083423" cy="3083423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AA2F13D8-3571-4D4C-A087-A65E30BA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966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6B3D54CB-2A27-4915-A717-1F71CAA44C6B}"/>
              </a:ext>
            </a:extLst>
          </p:cNvPr>
          <p:cNvGrpSpPr/>
          <p:nvPr/>
        </p:nvGrpSpPr>
        <p:grpSpPr>
          <a:xfrm>
            <a:off x="1" y="1333500"/>
            <a:ext cx="18288000" cy="8953500"/>
            <a:chOff x="-2221146" y="2170443"/>
            <a:chExt cx="20571429" cy="8115271"/>
          </a:xfrm>
        </p:grpSpPr>
        <p:pic>
          <p:nvPicPr>
            <p:cNvPr id="23" name="Object 2">
              <a:extLst>
                <a:ext uri="{FF2B5EF4-FFF2-40B4-BE49-F238E27FC236}">
                  <a16:creationId xmlns:a16="http://schemas.microsoft.com/office/drawing/2014/main" id="{0D931F8C-8DB6-49C8-8312-E5D2A416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21146" y="2170443"/>
              <a:ext cx="20571429" cy="8115271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2194371"/>
            <a:ext cx="18288000" cy="8115271"/>
            <a:chOff x="520165" y="2170443"/>
            <a:chExt cx="20571429" cy="8115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165" y="2170443"/>
              <a:ext cx="20571429" cy="8115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994" y="1706591"/>
            <a:ext cx="1562338" cy="1091684"/>
            <a:chOff x="167459" y="2372400"/>
            <a:chExt cx="1562338" cy="10916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59" y="2372400"/>
              <a:ext cx="1562338" cy="10916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14286" y="21010"/>
            <a:ext cx="6171429" cy="772539"/>
            <a:chOff x="12114286" y="21010"/>
            <a:chExt cx="6171429" cy="7725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4286" y="21010"/>
              <a:ext cx="6171429" cy="7725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0974" y="0"/>
            <a:ext cx="251521" cy="1299523"/>
            <a:chOff x="310974" y="0"/>
            <a:chExt cx="251521" cy="12995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974" y="0"/>
              <a:ext cx="251521" cy="129952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E639B4D-6245-4D48-860B-56ACB50CD32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45/46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781A3-DED5-4404-A23E-6FCAABD17822}"/>
              </a:ext>
            </a:extLst>
          </p:cNvPr>
          <p:cNvSpPr txBox="1"/>
          <p:nvPr/>
        </p:nvSpPr>
        <p:spPr>
          <a:xfrm>
            <a:off x="914400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감사인사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EE1D6E-AA4F-4738-98CB-61D61D131EC7}"/>
              </a:ext>
            </a:extLst>
          </p:cNvPr>
          <p:cNvSpPr/>
          <p:nvPr/>
        </p:nvSpPr>
        <p:spPr>
          <a:xfrm>
            <a:off x="1066800" y="2933699"/>
            <a:ext cx="16154400" cy="5601555"/>
          </a:xfrm>
          <a:prstGeom prst="roundRect">
            <a:avLst>
              <a:gd name="adj" fmla="val 8258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도형섭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빅리더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아카데미 과정을 진행하면서 인생의 터닝포인트를 맞게 되었습니다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아카데미 과정이 끝나는 지금 새로운 스타팅 포인트를 만나게 된 것 같습니다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길을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열어주신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교수님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멘토님들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제 옆의 동료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학우들에게 감사의 말씀을 전합니다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김상원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빅리더와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함께한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달은 평생 잊을 수 없는 시간이 될 것 같습니다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단계 성장할 수 있게 다 같이 달려온 모든 분들께 감사하고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 이를 바탕으로 다가올 미래를 설레며 기대하는 우리들이 됐으면 좋겠습니다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박나은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많은 것을 배우고 도전해본 시간이었습니다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박연재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것이 새로웠던 만큼 다양한 것을 배워가고 얻어가는 시간이었습니다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이끌어주신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멘토분들과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교수님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함께 나아가준 사람들 모두 감사합니다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서현호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짧은 기간이었지만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공부뿐만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아니라 많은 것을 배울 수 있었던 최고의 프로그램이었습니다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소중한 경험을 제공해 주신 여러 사람들 꼭 기억하겠습니다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2B342C16-BFDA-450F-94A2-4A763EBA2717}"/>
              </a:ext>
            </a:extLst>
          </p:cNvPr>
          <p:cNvGrpSpPr/>
          <p:nvPr/>
        </p:nvGrpSpPr>
        <p:grpSpPr>
          <a:xfrm>
            <a:off x="1" y="1333500"/>
            <a:ext cx="18288000" cy="8953500"/>
            <a:chOff x="-2221146" y="2170443"/>
            <a:chExt cx="20571429" cy="8115271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FCF8D188-6A21-4070-A8D8-D241FE35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21146" y="2170443"/>
              <a:ext cx="20571429" cy="8115271"/>
            </a:xfrm>
            <a:prstGeom prst="rect">
              <a:avLst/>
            </a:prstGeom>
          </p:spPr>
        </p:pic>
      </p:grp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7FE377A-4D6D-4453-AB9C-B6ACFC159427}"/>
              </a:ext>
            </a:extLst>
          </p:cNvPr>
          <p:cNvSpPr txBox="1"/>
          <p:nvPr/>
        </p:nvSpPr>
        <p:spPr>
          <a:xfrm>
            <a:off x="621030" y="2024599"/>
            <a:ext cx="1652397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 공원 공단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https://www.knps.or.kr/portal/main.do</a:t>
            </a:r>
          </a:p>
          <a:p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산악 안전사고 예방 </a:t>
            </a:r>
            <a:r>
              <a:rPr lang="en-US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대 수칙 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https://www.gunsan.go.kr/main/m156/view/769038</a:t>
            </a:r>
          </a:p>
          <a:p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kern="100" dirty="0" err="1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소방청</a:t>
            </a:r>
            <a:r>
              <a:rPr lang="ko-KR" altLang="en-US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산악사고 기사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http://www.newsrep.co.kr/news/articleView.html?idxno=147725</a:t>
            </a:r>
          </a:p>
          <a:p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Q</a:t>
            </a:r>
            <a:r>
              <a:rPr lang="en-US" altLang="ko-KR" b="1" kern="1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GIS</a:t>
            </a:r>
            <a:r>
              <a:rPr lang="ko-KR" altLang="en-US" b="1" kern="1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참고 블로그 </a:t>
            </a:r>
            <a:endParaRPr lang="en-US" altLang="ko-KR" b="1" kern="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https://blog.daum.net/geoscience</a:t>
            </a:r>
          </a:p>
          <a:p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 </a:t>
            </a:r>
            <a:r>
              <a:rPr lang="en-US" altLang="ko-KR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Turicreate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공식문서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https://apple.github.io/turicreate/docs/api/</a:t>
            </a:r>
          </a:p>
          <a:p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b="1" kern="100" dirty="0">
                <a:solidFill>
                  <a:schemeClr val="bg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시스템 참고 문헌 및 논문 정리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https://towardsdatascience.com/recsys-series-part-4-the-7-variants-of-matrix-factorization-for-collaborative-filtering-368754e4fab5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https://datajobs.com/data-science-repo/Recommender-Systems-%5bNetflix%5d.pdf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https://towardsdatascience.com/mixed-recommender-system-mf-matrix-factorization-with-item-similarity-based-cf-collaborative-544ddcedb330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https://greeksharifa.github.io/machine_learning/2019/12/17/Recommendation-System/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https://netflixtechblog.com/?gi=75a1fab7c283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962B6-9FE1-47AA-B8DC-D978E442BDF4}"/>
              </a:ext>
            </a:extLst>
          </p:cNvPr>
          <p:cNvSpPr txBox="1"/>
          <p:nvPr/>
        </p:nvSpPr>
        <p:spPr>
          <a:xfrm>
            <a:off x="914400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 문헌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FBAEE-8167-4B89-AA29-79F03D1DA3C9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44/46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551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931731"/>
            <a:ext cx="18288000" cy="1479302"/>
            <a:chOff x="-1409524" y="9419048"/>
            <a:chExt cx="20571429" cy="14793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5" y="1364340"/>
            <a:ext cx="18288000" cy="4458470"/>
            <a:chOff x="-1409524" y="-247619"/>
            <a:chExt cx="20571429" cy="58427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52623CE8-A23B-4D94-960B-00855B3BB22D}"/>
              </a:ext>
            </a:extLst>
          </p:cNvPr>
          <p:cNvGrpSpPr/>
          <p:nvPr/>
        </p:nvGrpSpPr>
        <p:grpSpPr>
          <a:xfrm>
            <a:off x="7602288" y="2051864"/>
            <a:ext cx="3083423" cy="3083423"/>
            <a:chOff x="7601146" y="1049169"/>
            <a:chExt cx="3083423" cy="3083423"/>
          </a:xfrm>
        </p:grpSpPr>
        <p:pic>
          <p:nvPicPr>
            <p:cNvPr id="9" name="Object 14">
              <a:extLst>
                <a:ext uri="{FF2B5EF4-FFF2-40B4-BE49-F238E27FC236}">
                  <a16:creationId xmlns:a16="http://schemas.microsoft.com/office/drawing/2014/main" id="{D7243326-207C-4326-85F6-39958330F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1E00B5A-2DB8-4ADF-AB07-D816C527D44D}"/>
              </a:ext>
            </a:extLst>
          </p:cNvPr>
          <p:cNvSpPr txBox="1"/>
          <p:nvPr/>
        </p:nvSpPr>
        <p:spPr>
          <a:xfrm>
            <a:off x="5915025" y="6663845"/>
            <a:ext cx="6457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9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08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시연</a:t>
            </a:r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01E493FD-4BC3-43B4-9FE2-81269C859BDA}"/>
              </a:ext>
            </a:extLst>
          </p:cNvPr>
          <p:cNvGrpSpPr/>
          <p:nvPr/>
        </p:nvGrpSpPr>
        <p:grpSpPr>
          <a:xfrm>
            <a:off x="0" y="8931731"/>
            <a:ext cx="18288000" cy="1479302"/>
            <a:chOff x="-1409524" y="9419048"/>
            <a:chExt cx="20571429" cy="1479302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95EA671C-FB12-45EA-A9BB-5C2CD08AD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5C1C34BF-B045-4565-957B-D66F4865D509}"/>
              </a:ext>
            </a:extLst>
          </p:cNvPr>
          <p:cNvGrpSpPr/>
          <p:nvPr/>
        </p:nvGrpSpPr>
        <p:grpSpPr>
          <a:xfrm>
            <a:off x="8275" y="1257300"/>
            <a:ext cx="18288000" cy="4458470"/>
            <a:chOff x="-1409524" y="-247619"/>
            <a:chExt cx="20571429" cy="5842767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7FB05208-323F-48A4-BFD8-72CB5CC2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5360777-8026-438A-A8D1-79FE00C93450}"/>
              </a:ext>
            </a:extLst>
          </p:cNvPr>
          <p:cNvSpPr txBox="1"/>
          <p:nvPr/>
        </p:nvSpPr>
        <p:spPr>
          <a:xfrm>
            <a:off x="7867649" y="6663845"/>
            <a:ext cx="2818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lang="ko-KR" altLang="en-US" sz="9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7FABB63E-638B-4515-B750-2C0B1232708B}"/>
              </a:ext>
            </a:extLst>
          </p:cNvPr>
          <p:cNvGrpSpPr/>
          <p:nvPr/>
        </p:nvGrpSpPr>
        <p:grpSpPr>
          <a:xfrm>
            <a:off x="7602288" y="1944824"/>
            <a:ext cx="3083423" cy="3083423"/>
            <a:chOff x="7601146" y="1049169"/>
            <a:chExt cx="3083423" cy="3083423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AA2F13D8-3571-4D4C-A087-A65E30BA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1146" y="1049169"/>
              <a:ext cx="3083423" cy="3083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14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39900-DFB2-4AE0-A978-A750B3F7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1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460AE17-48ED-403B-83BC-21B4DA2CBB21}"/>
              </a:ext>
            </a:extLst>
          </p:cNvPr>
          <p:cNvCxnSpPr>
            <a:cxnSpLocks/>
          </p:cNvCxnSpPr>
          <p:nvPr/>
        </p:nvCxnSpPr>
        <p:spPr>
          <a:xfrm>
            <a:off x="9144000" y="2968735"/>
            <a:ext cx="0" cy="7006949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655E78D-1619-4815-8AEC-DC28BAD2F7A9}"/>
              </a:ext>
            </a:extLst>
          </p:cNvPr>
          <p:cNvGrpSpPr/>
          <p:nvPr/>
        </p:nvGrpSpPr>
        <p:grpSpPr>
          <a:xfrm>
            <a:off x="10219360" y="2518985"/>
            <a:ext cx="6239840" cy="7487827"/>
            <a:chOff x="10828960" y="2518985"/>
            <a:chExt cx="6239840" cy="748782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17B4EE0-97DF-46E5-8F07-120679150DEA}"/>
                </a:ext>
              </a:extLst>
            </p:cNvPr>
            <p:cNvGrpSpPr/>
            <p:nvPr/>
          </p:nvGrpSpPr>
          <p:grpSpPr>
            <a:xfrm>
              <a:off x="11890479" y="2518985"/>
              <a:ext cx="4116803" cy="7076120"/>
              <a:chOff x="1946379" y="2635767"/>
              <a:chExt cx="4116803" cy="7076120"/>
            </a:xfrm>
          </p:grpSpPr>
          <p:grpSp>
            <p:nvGrpSpPr>
              <p:cNvPr id="38" name="그룹 1008">
                <a:extLst>
                  <a:ext uri="{FF2B5EF4-FFF2-40B4-BE49-F238E27FC236}">
                    <a16:creationId xmlns:a16="http://schemas.microsoft.com/office/drawing/2014/main" id="{10D33283-AFDD-454E-AA66-FA9DFEC317D3}"/>
                  </a:ext>
                </a:extLst>
              </p:cNvPr>
              <p:cNvGrpSpPr/>
              <p:nvPr/>
            </p:nvGrpSpPr>
            <p:grpSpPr>
              <a:xfrm>
                <a:off x="1946379" y="3619500"/>
                <a:ext cx="1005285" cy="2345087"/>
                <a:chOff x="5100680" y="2778707"/>
                <a:chExt cx="1005285" cy="2131897"/>
              </a:xfrm>
            </p:grpSpPr>
            <p:pic>
              <p:nvPicPr>
                <p:cNvPr id="39" name="Object 34">
                  <a:extLst>
                    <a:ext uri="{FF2B5EF4-FFF2-40B4-BE49-F238E27FC236}">
                      <a16:creationId xmlns:a16="http://schemas.microsoft.com/office/drawing/2014/main" id="{73AA0309-522B-49F1-AF1B-D75D19598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100680" y="2778707"/>
                  <a:ext cx="1005285" cy="2131897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1009">
                <a:extLst>
                  <a:ext uri="{FF2B5EF4-FFF2-40B4-BE49-F238E27FC236}">
                    <a16:creationId xmlns:a16="http://schemas.microsoft.com/office/drawing/2014/main" id="{239F7CF7-2884-46C6-AB3E-8D7F647B885B}"/>
                  </a:ext>
                </a:extLst>
              </p:cNvPr>
              <p:cNvGrpSpPr/>
              <p:nvPr/>
            </p:nvGrpSpPr>
            <p:grpSpPr>
              <a:xfrm>
                <a:off x="4561719" y="2635767"/>
                <a:ext cx="1447619" cy="3376946"/>
                <a:chOff x="7695238" y="1987351"/>
                <a:chExt cx="1447619" cy="3069951"/>
              </a:xfrm>
            </p:grpSpPr>
            <p:pic>
              <p:nvPicPr>
                <p:cNvPr id="41" name="Object 37">
                  <a:extLst>
                    <a:ext uri="{FF2B5EF4-FFF2-40B4-BE49-F238E27FC236}">
                      <a16:creationId xmlns:a16="http://schemas.microsoft.com/office/drawing/2014/main" id="{2CD16A62-F36B-46EE-ACCD-3EBA9FD90A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695238" y="1987351"/>
                  <a:ext cx="1447619" cy="3069951"/>
                </a:xfrm>
                <a:prstGeom prst="rect">
                  <a:avLst/>
                </a:prstGeom>
              </p:spPr>
            </p:pic>
          </p:grpSp>
          <p:grpSp>
            <p:nvGrpSpPr>
              <p:cNvPr id="42" name="그룹 1010">
                <a:extLst>
                  <a:ext uri="{FF2B5EF4-FFF2-40B4-BE49-F238E27FC236}">
                    <a16:creationId xmlns:a16="http://schemas.microsoft.com/office/drawing/2014/main" id="{9FD128A4-EDD0-4ED6-8C1B-5E5C8FBE95F7}"/>
                  </a:ext>
                </a:extLst>
              </p:cNvPr>
              <p:cNvGrpSpPr/>
              <p:nvPr/>
            </p:nvGrpSpPr>
            <p:grpSpPr>
              <a:xfrm>
                <a:off x="1978807" y="7439920"/>
                <a:ext cx="1123431" cy="2222009"/>
                <a:chOff x="5230472" y="7008550"/>
                <a:chExt cx="1005285" cy="2020008"/>
              </a:xfrm>
            </p:grpSpPr>
            <p:pic>
              <p:nvPicPr>
                <p:cNvPr id="43" name="Object 41">
                  <a:extLst>
                    <a:ext uri="{FF2B5EF4-FFF2-40B4-BE49-F238E27FC236}">
                      <a16:creationId xmlns:a16="http://schemas.microsoft.com/office/drawing/2014/main" id="{38AECBFC-C5C3-4DE7-AB73-735B3C3B2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230472" y="7008550"/>
                  <a:ext cx="1005285" cy="2020008"/>
                </a:xfrm>
                <a:prstGeom prst="rect">
                  <a:avLst/>
                </a:prstGeom>
              </p:spPr>
            </p:pic>
          </p:grpSp>
          <p:grpSp>
            <p:nvGrpSpPr>
              <p:cNvPr id="44" name="그룹 1011">
                <a:extLst>
                  <a:ext uri="{FF2B5EF4-FFF2-40B4-BE49-F238E27FC236}">
                    <a16:creationId xmlns:a16="http://schemas.microsoft.com/office/drawing/2014/main" id="{83838028-EF8A-46A6-BDEA-66A3106226C1}"/>
                  </a:ext>
                </a:extLst>
              </p:cNvPr>
              <p:cNvGrpSpPr/>
              <p:nvPr/>
            </p:nvGrpSpPr>
            <p:grpSpPr>
              <a:xfrm>
                <a:off x="4566518" y="6583126"/>
                <a:ext cx="1496664" cy="3128761"/>
                <a:chOff x="7700036" y="5997007"/>
                <a:chExt cx="1654897" cy="3019152"/>
              </a:xfrm>
            </p:grpSpPr>
            <p:pic>
              <p:nvPicPr>
                <p:cNvPr id="45" name="Object 44">
                  <a:extLst>
                    <a:ext uri="{FF2B5EF4-FFF2-40B4-BE49-F238E27FC236}">
                      <a16:creationId xmlns:a16="http://schemas.microsoft.com/office/drawing/2014/main" id="{D104319E-9FCB-4E8B-B978-273D93EFDC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700036" y="5997007"/>
                  <a:ext cx="1654897" cy="3019152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1013">
                <a:extLst>
                  <a:ext uri="{FF2B5EF4-FFF2-40B4-BE49-F238E27FC236}">
                    <a16:creationId xmlns:a16="http://schemas.microsoft.com/office/drawing/2014/main" id="{59C74838-4092-4170-946F-F0591A157358}"/>
                  </a:ext>
                </a:extLst>
              </p:cNvPr>
              <p:cNvGrpSpPr/>
              <p:nvPr/>
            </p:nvGrpSpPr>
            <p:grpSpPr>
              <a:xfrm>
                <a:off x="3320612" y="4216034"/>
                <a:ext cx="1050398" cy="553051"/>
                <a:chOff x="6474505" y="3501604"/>
                <a:chExt cx="1050398" cy="502774"/>
              </a:xfrm>
            </p:grpSpPr>
            <p:pic>
              <p:nvPicPr>
                <p:cNvPr id="47" name="Object 51">
                  <a:extLst>
                    <a:ext uri="{FF2B5EF4-FFF2-40B4-BE49-F238E27FC236}">
                      <a16:creationId xmlns:a16="http://schemas.microsoft.com/office/drawing/2014/main" id="{7714B9ED-8EE3-4208-B30A-DB55B7232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474505" y="3501604"/>
                  <a:ext cx="1050398" cy="502774"/>
                </a:xfrm>
                <a:prstGeom prst="rect">
                  <a:avLst/>
                </a:prstGeom>
              </p:spPr>
            </p:pic>
          </p:grpSp>
          <p:grpSp>
            <p:nvGrpSpPr>
              <p:cNvPr id="48" name="그룹 1014">
                <a:extLst>
                  <a:ext uri="{FF2B5EF4-FFF2-40B4-BE49-F238E27FC236}">
                    <a16:creationId xmlns:a16="http://schemas.microsoft.com/office/drawing/2014/main" id="{09A3D887-CD42-4DB8-9DB8-FC9132496900}"/>
                  </a:ext>
                </a:extLst>
              </p:cNvPr>
              <p:cNvGrpSpPr/>
              <p:nvPr/>
            </p:nvGrpSpPr>
            <p:grpSpPr>
              <a:xfrm>
                <a:off x="3365651" y="8023029"/>
                <a:ext cx="1050398" cy="553051"/>
                <a:chOff x="6474505" y="7515781"/>
                <a:chExt cx="1050398" cy="502774"/>
              </a:xfrm>
            </p:grpSpPr>
            <p:pic>
              <p:nvPicPr>
                <p:cNvPr id="49" name="Object 54">
                  <a:extLst>
                    <a:ext uri="{FF2B5EF4-FFF2-40B4-BE49-F238E27FC236}">
                      <a16:creationId xmlns:a16="http://schemas.microsoft.com/office/drawing/2014/main" id="{B04FDFD8-A8D0-42B8-A823-11F438898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474505" y="7515781"/>
                  <a:ext cx="1050398" cy="502774"/>
                </a:xfrm>
                <a:prstGeom prst="rect">
                  <a:avLst/>
                </a:prstGeom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5A5CEEC-84CE-4F37-9107-30686A8075D7}"/>
                  </a:ext>
                </a:extLst>
              </p:cNvPr>
              <p:cNvSpPr txBox="1"/>
              <p:nvPr/>
            </p:nvSpPr>
            <p:spPr>
              <a:xfrm>
                <a:off x="3344462" y="3619500"/>
                <a:ext cx="1002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rgbClr val="3F3D5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2</a:t>
                </a:r>
                <a:r>
                  <a:rPr lang="ko-KR" altLang="en-US" sz="3200" dirty="0">
                    <a:solidFill>
                      <a:srgbClr val="3F3D5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배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66F7C1-A4F6-47A6-9570-3C049E53FCB0}"/>
                  </a:ext>
                </a:extLst>
              </p:cNvPr>
              <p:cNvSpPr txBox="1"/>
              <p:nvPr/>
            </p:nvSpPr>
            <p:spPr>
              <a:xfrm>
                <a:off x="3292409" y="7486944"/>
                <a:ext cx="11968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rgbClr val="3F3D5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3.5</a:t>
                </a:r>
                <a:r>
                  <a:rPr lang="ko-KR" altLang="en-US" sz="3200" dirty="0">
                    <a:solidFill>
                      <a:srgbClr val="3F3D56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배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2DDD20D-AE45-4409-9CF4-32C2F07E287B}"/>
                </a:ext>
              </a:extLst>
            </p:cNvPr>
            <p:cNvSpPr txBox="1"/>
            <p:nvPr/>
          </p:nvSpPr>
          <p:spPr>
            <a:xfrm>
              <a:off x="10828960" y="5903063"/>
              <a:ext cx="6239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국내 최다 회원 </a:t>
              </a:r>
              <a:r>
                <a:rPr lang="ko-KR" alt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등산앱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r>
                <a:rPr lang="ko-KR" alt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트랭글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 2030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증가율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21ACD7-5AD2-48FF-ABCD-80CFDAC3180C}"/>
                </a:ext>
              </a:extLst>
            </p:cNvPr>
            <p:cNvSpPr txBox="1"/>
            <p:nvPr/>
          </p:nvSpPr>
          <p:spPr>
            <a:xfrm>
              <a:off x="11467111" y="9545147"/>
              <a:ext cx="4963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등산 커뮤니티 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&lt;</a:t>
              </a:r>
              <a:r>
                <a:rPr lang="ko-KR" altLang="en-US"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얄파인</a:t>
              </a:r>
              <a:r>
                <a:rPr lang="en-US" altLang="ko-KR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&gt; </a:t>
              </a:r>
              <a:r>
                <a: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신규 가입자 수</a:t>
              </a: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445B57E8-E9E8-4A7E-AE01-9EA4005AAF1A}"/>
              </a:ext>
            </a:extLst>
          </p:cNvPr>
          <p:cNvSpPr/>
          <p:nvPr/>
        </p:nvSpPr>
        <p:spPr>
          <a:xfrm>
            <a:off x="5447410" y="1292467"/>
            <a:ext cx="7393181" cy="1434637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코로나 이후</a:t>
            </a:r>
            <a:endParaRPr kumimoji="0" lang="en-US" altLang="ko-KR" sz="3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2030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세대 등산에 대한 관심 증가</a:t>
            </a:r>
            <a:endParaRPr kumimoji="0" lang="en-US" altLang="ko-KR" sz="3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5C85E54-348D-4E8C-A44F-25F138215D23}"/>
              </a:ext>
            </a:extLst>
          </p:cNvPr>
          <p:cNvGrpSpPr/>
          <p:nvPr/>
        </p:nvGrpSpPr>
        <p:grpSpPr>
          <a:xfrm>
            <a:off x="2362200" y="3037654"/>
            <a:ext cx="5160538" cy="6794180"/>
            <a:chOff x="1773662" y="2933700"/>
            <a:chExt cx="5160538" cy="6794180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EF61627C-C935-41B5-9611-A37B5B836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"/>
            <a:stretch/>
          </p:blipFill>
          <p:spPr>
            <a:xfrm>
              <a:off x="1787557" y="3011916"/>
              <a:ext cx="5135029" cy="6694886"/>
            </a:xfrm>
            <a:prstGeom prst="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51ACA71-A51D-4A0B-A340-9B12D2D50DD5}"/>
                </a:ext>
              </a:extLst>
            </p:cNvPr>
            <p:cNvSpPr/>
            <p:nvPr/>
          </p:nvSpPr>
          <p:spPr>
            <a:xfrm>
              <a:off x="1773662" y="2933700"/>
              <a:ext cx="5160538" cy="6794180"/>
            </a:xfrm>
            <a:prstGeom prst="rect">
              <a:avLst/>
            </a:prstGeom>
            <a:noFill/>
            <a:ln w="28575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5C0AD0A-1A5C-4EB3-A1AF-19CEE6DD49C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60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배경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5" name="그룹 1003">
            <a:extLst>
              <a:ext uri="{FF2B5EF4-FFF2-40B4-BE49-F238E27FC236}">
                <a16:creationId xmlns:a16="http://schemas.microsoft.com/office/drawing/2014/main" id="{8C8E08DA-8574-4A2C-B790-AB866B7EE3FE}"/>
              </a:ext>
            </a:extLst>
          </p:cNvPr>
          <p:cNvGrpSpPr/>
          <p:nvPr/>
        </p:nvGrpSpPr>
        <p:grpSpPr>
          <a:xfrm>
            <a:off x="2697263" y="5309426"/>
            <a:ext cx="3856825" cy="3649670"/>
            <a:chOff x="11639548" y="5336905"/>
            <a:chExt cx="2350576" cy="3039447"/>
          </a:xfrm>
        </p:grpSpPr>
        <p:pic>
          <p:nvPicPr>
            <p:cNvPr id="70" name="Object 8">
              <a:extLst>
                <a:ext uri="{FF2B5EF4-FFF2-40B4-BE49-F238E27FC236}">
                  <a16:creationId xmlns:a16="http://schemas.microsoft.com/office/drawing/2014/main" id="{76FBAAE0-43B3-4714-B33E-7EF1E64BD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9548" y="5336905"/>
              <a:ext cx="2350576" cy="3039447"/>
            </a:xfrm>
            <a:prstGeom prst="rect">
              <a:avLst/>
            </a:prstGeom>
          </p:spPr>
        </p:pic>
      </p:grp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82EAEA38-5F01-4C82-99D1-B322865C0E90}"/>
              </a:ext>
            </a:extLst>
          </p:cNvPr>
          <p:cNvGrpSpPr/>
          <p:nvPr/>
        </p:nvGrpSpPr>
        <p:grpSpPr>
          <a:xfrm>
            <a:off x="5790000" y="4851761"/>
            <a:ext cx="4376714" cy="4107335"/>
            <a:chOff x="13259025" y="4352238"/>
            <a:chExt cx="2204485" cy="4024114"/>
          </a:xfrm>
        </p:grpSpPr>
        <p:pic>
          <p:nvPicPr>
            <p:cNvPr id="69" name="Object 11">
              <a:extLst>
                <a:ext uri="{FF2B5EF4-FFF2-40B4-BE49-F238E27FC236}">
                  <a16:creationId xmlns:a16="http://schemas.microsoft.com/office/drawing/2014/main" id="{6CDF034F-DCD4-46EA-8688-8907BE8A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9025" y="4352238"/>
              <a:ext cx="2204485" cy="4024114"/>
            </a:xfrm>
            <a:prstGeom prst="rect">
              <a:avLst/>
            </a:prstGeom>
          </p:spPr>
        </p:pic>
      </p:grpSp>
      <p:grpSp>
        <p:nvGrpSpPr>
          <p:cNvPr id="67" name="그룹 1005">
            <a:extLst>
              <a:ext uri="{FF2B5EF4-FFF2-40B4-BE49-F238E27FC236}">
                <a16:creationId xmlns:a16="http://schemas.microsoft.com/office/drawing/2014/main" id="{7FE1BE84-3EFD-4380-B55D-B86424E2618D}"/>
              </a:ext>
            </a:extLst>
          </p:cNvPr>
          <p:cNvGrpSpPr/>
          <p:nvPr/>
        </p:nvGrpSpPr>
        <p:grpSpPr>
          <a:xfrm>
            <a:off x="9224610" y="2030330"/>
            <a:ext cx="6890404" cy="6915651"/>
            <a:chOff x="14948095" y="2607601"/>
            <a:chExt cx="3155084" cy="5759357"/>
          </a:xfrm>
        </p:grpSpPr>
        <p:pic>
          <p:nvPicPr>
            <p:cNvPr id="68" name="Object 14">
              <a:extLst>
                <a:ext uri="{FF2B5EF4-FFF2-40B4-BE49-F238E27FC236}">
                  <a16:creationId xmlns:a16="http://schemas.microsoft.com/office/drawing/2014/main" id="{EE0EAAA1-86AF-41D4-864A-E7B73AD2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8095" y="2607601"/>
              <a:ext cx="3155084" cy="5759357"/>
            </a:xfrm>
            <a:prstGeom prst="rect">
              <a:avLst/>
            </a:prstGeom>
          </p:spPr>
        </p:pic>
      </p:grpSp>
      <p:grpSp>
        <p:nvGrpSpPr>
          <p:cNvPr id="71" name="그룹 1007">
            <a:extLst>
              <a:ext uri="{FF2B5EF4-FFF2-40B4-BE49-F238E27FC236}">
                <a16:creationId xmlns:a16="http://schemas.microsoft.com/office/drawing/2014/main" id="{6837E00D-C416-476F-9475-DCD7967DFD93}"/>
              </a:ext>
            </a:extLst>
          </p:cNvPr>
          <p:cNvGrpSpPr/>
          <p:nvPr/>
        </p:nvGrpSpPr>
        <p:grpSpPr>
          <a:xfrm>
            <a:off x="3223974" y="1791551"/>
            <a:ext cx="11190590" cy="5877113"/>
            <a:chOff x="12283738" y="2198355"/>
            <a:chExt cx="4658291" cy="4894463"/>
          </a:xfrm>
        </p:grpSpPr>
        <p:pic>
          <p:nvPicPr>
            <p:cNvPr id="72" name="Object 21">
              <a:extLst>
                <a:ext uri="{FF2B5EF4-FFF2-40B4-BE49-F238E27FC236}">
                  <a16:creationId xmlns:a16="http://schemas.microsoft.com/office/drawing/2014/main" id="{1E09CA68-8E81-4A04-B085-F268A73B5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194565">
              <a:off x="12165652" y="2316441"/>
              <a:ext cx="4894463" cy="4658291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E068B53-7B0B-4284-95FC-9881DF121BEB}"/>
              </a:ext>
            </a:extLst>
          </p:cNvPr>
          <p:cNvSpPr txBox="1"/>
          <p:nvPr/>
        </p:nvSpPr>
        <p:spPr>
          <a:xfrm>
            <a:off x="15220037" y="9460899"/>
            <a:ext cx="250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b="1" kern="100" dirty="0">
                <a:solidFill>
                  <a:srgbClr val="95C2B7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•</a:t>
            </a:r>
            <a:r>
              <a:rPr lang="en-US" altLang="ko-KR" b="1" kern="100" dirty="0">
                <a:solidFill>
                  <a:srgbClr val="95C2B7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95C2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국립공원공단 통계자료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D3F96-5A19-430F-8415-1509C4DEE6A8}"/>
              </a:ext>
            </a:extLst>
          </p:cNvPr>
          <p:cNvSpPr txBox="1"/>
          <p:nvPr/>
        </p:nvSpPr>
        <p:spPr>
          <a:xfrm>
            <a:off x="3785500" y="9145173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2018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D0A663-2D62-4A17-9F26-99E0ECC41DA3}"/>
              </a:ext>
            </a:extLst>
          </p:cNvPr>
          <p:cNvSpPr txBox="1"/>
          <p:nvPr/>
        </p:nvSpPr>
        <p:spPr>
          <a:xfrm>
            <a:off x="12380731" y="9145173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16394A-03BE-42F8-857B-DC1BCD951247}"/>
              </a:ext>
            </a:extLst>
          </p:cNvPr>
          <p:cNvSpPr txBox="1"/>
          <p:nvPr/>
        </p:nvSpPr>
        <p:spPr>
          <a:xfrm>
            <a:off x="7414674" y="9168512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EEDED7-AE5A-4805-8137-B386FC054D27}"/>
              </a:ext>
            </a:extLst>
          </p:cNvPr>
          <p:cNvSpPr txBox="1"/>
          <p:nvPr/>
        </p:nvSpPr>
        <p:spPr>
          <a:xfrm>
            <a:off x="7391400" y="43053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557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36EC24-C566-4DD3-8E47-389B191E8605}"/>
              </a:ext>
            </a:extLst>
          </p:cNvPr>
          <p:cNvSpPr txBox="1"/>
          <p:nvPr/>
        </p:nvSpPr>
        <p:spPr>
          <a:xfrm>
            <a:off x="3937900" y="4730108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551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0B9735-C061-4DB8-ABAC-32FA3FF1646E}"/>
              </a:ext>
            </a:extLst>
          </p:cNvPr>
          <p:cNvSpPr txBox="1"/>
          <p:nvPr/>
        </p:nvSpPr>
        <p:spPr>
          <a:xfrm>
            <a:off x="12115800" y="14859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656</a:t>
            </a:r>
            <a:r>
              <a:rPr lang="ko-KR" altLang="en-US" sz="32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BF2E8A-B18A-493B-991E-6161C9586266}"/>
              </a:ext>
            </a:extLst>
          </p:cNvPr>
          <p:cNvSpPr/>
          <p:nvPr/>
        </p:nvSpPr>
        <p:spPr>
          <a:xfrm>
            <a:off x="2327964" y="1795686"/>
            <a:ext cx="8452248" cy="2085157"/>
          </a:xfrm>
          <a:prstGeom prst="rect">
            <a:avLst/>
          </a:prstGeom>
          <a:noFill/>
          <a:ln w="57150">
            <a:solidFill>
              <a:srgbClr val="95C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코로나 이후</a:t>
            </a:r>
            <a:endParaRPr kumimoji="0" lang="en-US" altLang="ko-KR" sz="3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도시 근교형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북한산 등산객 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</a:t>
            </a:r>
            <a:r>
              <a:rPr lang="ko-KR" altLang="en-US" sz="3600" dirty="0">
                <a:solidFill>
                  <a:schemeClr val="tx1"/>
                </a:solidFill>
                <a:highlight>
                  <a:srgbClr val="FFFF99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 명 증가</a:t>
            </a:r>
            <a:endParaRPr kumimoji="0" lang="ko-KR" altLang="ko-KR" sz="3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61FB19-0584-4D01-B87D-35335085A520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3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948F8-128F-48F7-8E4A-09F33F0F775B}"/>
              </a:ext>
            </a:extLst>
          </p:cNvPr>
          <p:cNvSpPr/>
          <p:nvPr/>
        </p:nvSpPr>
        <p:spPr>
          <a:xfrm>
            <a:off x="0" y="0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FA53BB-E40B-4658-A0FD-4EAC1C7459DE}"/>
              </a:ext>
            </a:extLst>
          </p:cNvPr>
          <p:cNvSpPr/>
          <p:nvPr/>
        </p:nvSpPr>
        <p:spPr>
          <a:xfrm>
            <a:off x="0" y="-328611"/>
            <a:ext cx="18287999" cy="10287000"/>
          </a:xfrm>
          <a:prstGeom prst="rect">
            <a:avLst/>
          </a:prstGeom>
          <a:solidFill>
            <a:srgbClr val="95C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EA023-191F-4B44-8EFB-024892582BE7}"/>
              </a:ext>
            </a:extLst>
          </p:cNvPr>
          <p:cNvSpPr txBox="1"/>
          <p:nvPr/>
        </p:nvSpPr>
        <p:spPr>
          <a:xfrm>
            <a:off x="3809999" y="3334257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</a:p>
          <a:p>
            <a:pPr algn="ctr"/>
            <a:r>
              <a:rPr lang="ko-KR" altLang="en-US" sz="1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정의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E5654-9FA9-45D0-AFA8-7225AB38C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3D6F0076-A44E-42AE-A5D4-0E705F98C31B}"/>
              </a:ext>
            </a:extLst>
          </p:cNvPr>
          <p:cNvGrpSpPr/>
          <p:nvPr/>
        </p:nvGrpSpPr>
        <p:grpSpPr>
          <a:xfrm>
            <a:off x="369570" y="0"/>
            <a:ext cx="251460" cy="1181100"/>
            <a:chOff x="-1409524" y="-247619"/>
            <a:chExt cx="20571429" cy="5842767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164E8C51-B9DA-4A3A-9331-E49F7D41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B9522F2F-2E1B-44A5-96F3-318364EC57F8}"/>
              </a:ext>
            </a:extLst>
          </p:cNvPr>
          <p:cNvGrpSpPr/>
          <p:nvPr/>
        </p:nvGrpSpPr>
        <p:grpSpPr>
          <a:xfrm>
            <a:off x="16867935" y="87084"/>
            <a:ext cx="1420065" cy="737648"/>
            <a:chOff x="16341906" y="9314286"/>
            <a:chExt cx="1420065" cy="737648"/>
          </a:xfrm>
        </p:grpSpPr>
        <p:pic>
          <p:nvPicPr>
            <p:cNvPr id="27" name="Object 17">
              <a:extLst>
                <a:ext uri="{FF2B5EF4-FFF2-40B4-BE49-F238E27FC236}">
                  <a16:creationId xmlns:a16="http://schemas.microsoft.com/office/drawing/2014/main" id="{E67563B0-FFBE-45B3-A393-B22A772A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41906" y="9314286"/>
              <a:ext cx="1420065" cy="737648"/>
            </a:xfrm>
            <a:prstGeom prst="rect">
              <a:avLst/>
            </a:prstGeom>
          </p:spPr>
        </p:pic>
      </p:grp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56478936-D894-4E00-AC35-12290706A11E}"/>
              </a:ext>
            </a:extLst>
          </p:cNvPr>
          <p:cNvGrpSpPr/>
          <p:nvPr/>
        </p:nvGrpSpPr>
        <p:grpSpPr>
          <a:xfrm>
            <a:off x="11609923" y="205747"/>
            <a:ext cx="2321435" cy="706220"/>
            <a:chOff x="10808128" y="9432949"/>
            <a:chExt cx="2321435" cy="706220"/>
          </a:xfrm>
        </p:grpSpPr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3D5FF8E3-E1A2-4E7D-A916-69968E1A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8128" y="9432949"/>
              <a:ext cx="2321435" cy="706220"/>
            </a:xfrm>
            <a:prstGeom prst="rect">
              <a:avLst/>
            </a:prstGeom>
          </p:spPr>
        </p:pic>
      </p:grpSp>
      <p:grpSp>
        <p:nvGrpSpPr>
          <p:cNvPr id="30" name="그룹 1007">
            <a:extLst>
              <a:ext uri="{FF2B5EF4-FFF2-40B4-BE49-F238E27FC236}">
                <a16:creationId xmlns:a16="http://schemas.microsoft.com/office/drawing/2014/main" id="{D4F0672B-5BAC-46EA-A134-6E7478EF4998}"/>
              </a:ext>
            </a:extLst>
          </p:cNvPr>
          <p:cNvGrpSpPr/>
          <p:nvPr/>
        </p:nvGrpSpPr>
        <p:grpSpPr>
          <a:xfrm>
            <a:off x="14193088" y="288422"/>
            <a:ext cx="2492726" cy="572653"/>
            <a:chOff x="13521919" y="9515624"/>
            <a:chExt cx="2492726" cy="572653"/>
          </a:xfrm>
        </p:grpSpPr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13FAE8DF-D4D5-46B1-9DB5-7ED963A7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21919" y="9515624"/>
              <a:ext cx="2492726" cy="5726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6A3963B-CC4B-4BC8-8376-93D24E84DDFB}"/>
              </a:ext>
            </a:extLst>
          </p:cNvPr>
          <p:cNvSpPr txBox="1"/>
          <p:nvPr/>
        </p:nvSpPr>
        <p:spPr>
          <a:xfrm>
            <a:off x="921033" y="175052"/>
            <a:ext cx="471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 </a:t>
            </a:r>
            <a:r>
              <a:rPr lang="ko-KR" altLang="en-US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 정의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0F0012-978E-4E82-9365-7A84979FEF96}"/>
              </a:ext>
            </a:extLst>
          </p:cNvPr>
          <p:cNvCxnSpPr>
            <a:cxnSpLocks/>
          </p:cNvCxnSpPr>
          <p:nvPr/>
        </p:nvCxnSpPr>
        <p:spPr>
          <a:xfrm>
            <a:off x="8915400" y="1614690"/>
            <a:ext cx="0" cy="8100810"/>
          </a:xfrm>
          <a:prstGeom prst="line">
            <a:avLst/>
          </a:prstGeom>
          <a:ln w="38100" cap="flat" cmpd="sng" algn="ctr">
            <a:solidFill>
              <a:srgbClr val="95C2B7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67293-9E00-41F5-A799-FAB6136AF187}"/>
              </a:ext>
            </a:extLst>
          </p:cNvPr>
          <p:cNvSpPr/>
          <p:nvPr/>
        </p:nvSpPr>
        <p:spPr>
          <a:xfrm>
            <a:off x="10621692" y="4873025"/>
            <a:ext cx="1973048" cy="341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919C6CD-5FB5-42F7-9559-F92161D75151}"/>
              </a:ext>
            </a:extLst>
          </p:cNvPr>
          <p:cNvGrpSpPr/>
          <p:nvPr/>
        </p:nvGrpSpPr>
        <p:grpSpPr>
          <a:xfrm>
            <a:off x="10347060" y="1562100"/>
            <a:ext cx="7170883" cy="8101870"/>
            <a:chOff x="10347060" y="1562100"/>
            <a:chExt cx="7170883" cy="81018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755D848-E57C-41EB-8FBC-FD88E098481D}"/>
                </a:ext>
              </a:extLst>
            </p:cNvPr>
            <p:cNvSpPr/>
            <p:nvPr/>
          </p:nvSpPr>
          <p:spPr>
            <a:xfrm>
              <a:off x="10347060" y="1562100"/>
              <a:ext cx="7165081" cy="1371600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무리한 산행과 부주의로 인한 사고 多</a:t>
              </a:r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DE95737-1760-4513-AFD2-F1A2A8C7B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0"/>
            <a:stretch/>
          </p:blipFill>
          <p:spPr>
            <a:xfrm>
              <a:off x="10495419" y="3559588"/>
              <a:ext cx="6868362" cy="57685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E95603-EDF4-4EA7-ADB8-08CC14A31D14}"/>
                </a:ext>
              </a:extLst>
            </p:cNvPr>
            <p:cNvSpPr txBox="1"/>
            <p:nvPr/>
          </p:nvSpPr>
          <p:spPr>
            <a:xfrm>
              <a:off x="15669182" y="9294638"/>
              <a:ext cx="1848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b="1" kern="100" dirty="0">
                  <a:solidFill>
                    <a:srgbClr val="95C2B7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•</a:t>
              </a:r>
              <a:r>
                <a:rPr lang="en-US" altLang="ko-KR" b="1" kern="100" dirty="0">
                  <a:solidFill>
                    <a:srgbClr val="95C2B7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dirty="0" err="1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소방청</a:t>
              </a:r>
              <a:r>
                <a:rPr lang="ko-KR" altLang="en-US" dirty="0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보도자료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A7F5D7-0F3A-469B-8495-5338435346BE}"/>
              </a:ext>
            </a:extLst>
          </p:cNvPr>
          <p:cNvGrpSpPr/>
          <p:nvPr/>
        </p:nvGrpSpPr>
        <p:grpSpPr>
          <a:xfrm>
            <a:off x="1392379" y="1562100"/>
            <a:ext cx="6321141" cy="8101870"/>
            <a:chOff x="1392379" y="1562100"/>
            <a:chExt cx="6321141" cy="81018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1C7DBF-D843-432A-87C8-AA65BFF6C638}"/>
                </a:ext>
              </a:extLst>
            </p:cNvPr>
            <p:cNvSpPr/>
            <p:nvPr/>
          </p:nvSpPr>
          <p:spPr>
            <a:xfrm>
              <a:off x="1392379" y="1562100"/>
              <a:ext cx="6168736" cy="1371600"/>
            </a:xfrm>
            <a:prstGeom prst="rect">
              <a:avLst/>
            </a:prstGeom>
            <a:noFill/>
            <a:ln w="57150">
              <a:solidFill>
                <a:srgbClr val="95C2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산악 안전사고 예방 </a:t>
              </a:r>
              <a:r>
                <a:rPr kumimoji="0" lang="en-US" altLang="ko-KR" sz="36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10</a:t>
              </a:r>
              <a:r>
                <a:rPr kumimoji="0" lang="ko-KR" altLang="en-US" sz="36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대 수칙</a:t>
              </a:r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883D80-568A-4A98-8A3B-4D7822E2C22C}"/>
                </a:ext>
              </a:extLst>
            </p:cNvPr>
            <p:cNvSpPr txBox="1"/>
            <p:nvPr/>
          </p:nvSpPr>
          <p:spPr>
            <a:xfrm>
              <a:off x="1392379" y="3489751"/>
              <a:ext cx="6019800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Number 1.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산행 전에 산행 코스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난이도 등에 대한 충분한 정보를 얻는다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Number 5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자신의 체력을 고려하여 산행 계획을 수립한다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절대 무리한 산행을 하지 않는다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.)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1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Number 10.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될 수 있으면 단독 산행을 피한다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175883-B19C-48A9-887A-26EDC9F061F9}"/>
                </a:ext>
              </a:extLst>
            </p:cNvPr>
            <p:cNvSpPr txBox="1"/>
            <p:nvPr/>
          </p:nvSpPr>
          <p:spPr>
            <a:xfrm>
              <a:off x="4589326" y="9294638"/>
              <a:ext cx="3124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b="1" kern="100" dirty="0">
                  <a:solidFill>
                    <a:srgbClr val="95C2B7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•</a:t>
              </a:r>
              <a:r>
                <a:rPr lang="en-US" altLang="ko-KR" b="1" kern="100" dirty="0">
                  <a:solidFill>
                    <a:srgbClr val="95C2B7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dirty="0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대한민국 </a:t>
              </a:r>
              <a:r>
                <a:rPr lang="ko-KR" altLang="en-US" dirty="0" err="1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정부포털</a:t>
              </a:r>
              <a:r>
                <a:rPr lang="ko-KR" altLang="en-US" dirty="0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dirty="0" err="1">
                  <a:solidFill>
                    <a:srgbClr val="95C2B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공식블로그</a:t>
              </a:r>
              <a:endParaRPr lang="ko-KR" altLang="en-US" dirty="0">
                <a:solidFill>
                  <a:srgbClr val="95C2B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7B52564-0648-40C0-BCCD-0E0A505FD9F2}"/>
              </a:ext>
            </a:extLst>
          </p:cNvPr>
          <p:cNvSpPr txBox="1"/>
          <p:nvPr/>
        </p:nvSpPr>
        <p:spPr>
          <a:xfrm>
            <a:off x="250969" y="97235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9/46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9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1645</Words>
  <Application>Microsoft Office PowerPoint</Application>
  <PresentationFormat>사용자 지정</PresentationFormat>
  <Paragraphs>415</Paragraphs>
  <Slides>46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도 형섭</cp:lastModifiedBy>
  <cp:revision>980</cp:revision>
  <dcterms:created xsi:type="dcterms:W3CDTF">2021-08-27T11:28:16Z</dcterms:created>
  <dcterms:modified xsi:type="dcterms:W3CDTF">2022-09-05T02:35:18Z</dcterms:modified>
</cp:coreProperties>
</file>